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1"/>
  </p:notesMasterIdLst>
  <p:handoutMasterIdLst>
    <p:handoutMasterId r:id="rId72"/>
  </p:handoutMasterIdLst>
  <p:sldIdLst>
    <p:sldId id="624" r:id="rId2"/>
    <p:sldId id="590" r:id="rId3"/>
    <p:sldId id="617" r:id="rId4"/>
    <p:sldId id="652" r:id="rId5"/>
    <p:sldId id="478" r:id="rId6"/>
    <p:sldId id="479" r:id="rId7"/>
    <p:sldId id="616" r:id="rId8"/>
    <p:sldId id="480" r:id="rId9"/>
    <p:sldId id="489" r:id="rId10"/>
    <p:sldId id="490" r:id="rId11"/>
    <p:sldId id="483" r:id="rId12"/>
    <p:sldId id="650" r:id="rId13"/>
    <p:sldId id="574" r:id="rId14"/>
    <p:sldId id="575" r:id="rId15"/>
    <p:sldId id="572" r:id="rId16"/>
    <p:sldId id="571" r:id="rId17"/>
    <p:sldId id="637" r:id="rId18"/>
    <p:sldId id="541" r:id="rId19"/>
    <p:sldId id="592" r:id="rId20"/>
    <p:sldId id="648" r:id="rId21"/>
    <p:sldId id="593" r:id="rId22"/>
    <p:sldId id="653" r:id="rId23"/>
    <p:sldId id="594" r:id="rId24"/>
    <p:sldId id="595" r:id="rId25"/>
    <p:sldId id="596" r:id="rId26"/>
    <p:sldId id="654" r:id="rId27"/>
    <p:sldId id="545" r:id="rId28"/>
    <p:sldId id="647" r:id="rId29"/>
    <p:sldId id="618" r:id="rId30"/>
    <p:sldId id="643" r:id="rId31"/>
    <p:sldId id="644" r:id="rId32"/>
    <p:sldId id="645" r:id="rId33"/>
    <p:sldId id="646" r:id="rId34"/>
    <p:sldId id="636" r:id="rId35"/>
    <p:sldId id="639" r:id="rId36"/>
    <p:sldId id="640" r:id="rId37"/>
    <p:sldId id="641" r:id="rId38"/>
    <p:sldId id="642" r:id="rId39"/>
    <p:sldId id="600" r:id="rId40"/>
    <p:sldId id="601" r:id="rId41"/>
    <p:sldId id="655" r:id="rId42"/>
    <p:sldId id="576" r:id="rId43"/>
    <p:sldId id="547" r:id="rId44"/>
    <p:sldId id="549" r:id="rId45"/>
    <p:sldId id="629" r:id="rId46"/>
    <p:sldId id="548" r:id="rId47"/>
    <p:sldId id="551" r:id="rId48"/>
    <p:sldId id="552" r:id="rId49"/>
    <p:sldId id="553" r:id="rId50"/>
    <p:sldId id="554" r:id="rId51"/>
    <p:sldId id="597" r:id="rId52"/>
    <p:sldId id="656" r:id="rId53"/>
    <p:sldId id="599" r:id="rId54"/>
    <p:sldId id="632" r:id="rId55"/>
    <p:sldId id="633" r:id="rId56"/>
    <p:sldId id="627" r:id="rId57"/>
    <p:sldId id="626" r:id="rId58"/>
    <p:sldId id="634" r:id="rId59"/>
    <p:sldId id="635" r:id="rId60"/>
    <p:sldId id="555" r:id="rId61"/>
    <p:sldId id="630" r:id="rId62"/>
    <p:sldId id="628" r:id="rId63"/>
    <p:sldId id="603" r:id="rId64"/>
    <p:sldId id="651" r:id="rId65"/>
    <p:sldId id="649" r:id="rId66"/>
    <p:sldId id="612" r:id="rId67"/>
    <p:sldId id="619" r:id="rId68"/>
    <p:sldId id="638" r:id="rId69"/>
    <p:sldId id="591" r:id="rId7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b="1" kern="1200">
        <a:solidFill>
          <a:schemeClr val="tx1"/>
        </a:solidFill>
        <a:latin typeface="Arial Narrow" pitchFamily="34" charset="0"/>
        <a:ea typeface="+mn-ea"/>
        <a:cs typeface="+mn-cs"/>
      </a:defRPr>
    </a:lvl5pPr>
    <a:lvl6pPr marL="2286000" algn="l" defTabSz="914400" rtl="0" eaLnBrk="1" latinLnBrk="0" hangingPunct="1">
      <a:defRPr b="1" kern="1200">
        <a:solidFill>
          <a:schemeClr val="tx1"/>
        </a:solidFill>
        <a:latin typeface="Arial Narrow" pitchFamily="34" charset="0"/>
        <a:ea typeface="+mn-ea"/>
        <a:cs typeface="+mn-cs"/>
      </a:defRPr>
    </a:lvl6pPr>
    <a:lvl7pPr marL="2743200" algn="l" defTabSz="914400" rtl="0" eaLnBrk="1" latinLnBrk="0" hangingPunct="1">
      <a:defRPr b="1" kern="1200">
        <a:solidFill>
          <a:schemeClr val="tx1"/>
        </a:solidFill>
        <a:latin typeface="Arial Narrow" pitchFamily="34" charset="0"/>
        <a:ea typeface="+mn-ea"/>
        <a:cs typeface="+mn-cs"/>
      </a:defRPr>
    </a:lvl7pPr>
    <a:lvl8pPr marL="3200400" algn="l" defTabSz="914400" rtl="0" eaLnBrk="1" latinLnBrk="0" hangingPunct="1">
      <a:defRPr b="1" kern="1200">
        <a:solidFill>
          <a:schemeClr val="tx1"/>
        </a:solidFill>
        <a:latin typeface="Arial Narrow" pitchFamily="34" charset="0"/>
        <a:ea typeface="+mn-ea"/>
        <a:cs typeface="+mn-cs"/>
      </a:defRPr>
    </a:lvl8pPr>
    <a:lvl9pPr marL="3657600" algn="l" defTabSz="914400" rtl="0" eaLnBrk="1" latinLnBrk="0" hangingPunct="1">
      <a:defRPr b="1" kern="1200">
        <a:solidFill>
          <a:schemeClr val="tx1"/>
        </a:solidFill>
        <a:latin typeface="Arial Narrow" pitchFamily="34" charset="0"/>
        <a:ea typeface="+mn-ea"/>
        <a:cs typeface="+mn-cs"/>
      </a:defRPr>
    </a:lvl9pPr>
  </p:defaultTextStyle>
  <p:extLst>
    <p:ext uri="{521415D9-36F7-43E2-AB2F-B90AF26B5E84}">
      <p14:sectionLst xmlns:p14="http://schemas.microsoft.com/office/powerpoint/2010/main">
        <p14:section name="Why is synchronization difficult" id="{829EAE6F-6213-4943-97CD-92DDDB5EE0CF}">
          <p14:sldIdLst>
            <p14:sldId id="624"/>
            <p14:sldId id="590"/>
            <p14:sldId id="617"/>
          </p14:sldIdLst>
        </p14:section>
        <p14:section name="Two Much Milk" id="{333C3311-BBCF-4468-A28C-D205CEC5785A}">
          <p14:sldIdLst>
            <p14:sldId id="652"/>
            <p14:sldId id="478"/>
            <p14:sldId id="479"/>
            <p14:sldId id="616"/>
            <p14:sldId id="480"/>
            <p14:sldId id="489"/>
            <p14:sldId id="490"/>
            <p14:sldId id="483"/>
            <p14:sldId id="650"/>
            <p14:sldId id="574"/>
            <p14:sldId id="575"/>
            <p14:sldId id="572"/>
            <p14:sldId id="571"/>
            <p14:sldId id="637"/>
            <p14:sldId id="541"/>
            <p14:sldId id="592"/>
            <p14:sldId id="648"/>
            <p14:sldId id="593"/>
          </p14:sldIdLst>
        </p14:section>
        <p14:section name="The coordinated attack problem" id="{2807D661-285C-4B76-9412-C9ACCD46C1E2}">
          <p14:sldIdLst>
            <p14:sldId id="653"/>
            <p14:sldId id="594"/>
            <p14:sldId id="595"/>
            <p14:sldId id="596"/>
          </p14:sldIdLst>
        </p14:section>
        <p14:section name="Synchronization: Topics" id="{626DC144-D461-44EE-92FE-D6AF1DEE5D0D}">
          <p14:sldIdLst>
            <p14:sldId id="654"/>
            <p14:sldId id="545"/>
            <p14:sldId id="647"/>
            <p14:sldId id="618"/>
            <p14:sldId id="643"/>
            <p14:sldId id="644"/>
            <p14:sldId id="645"/>
            <p14:sldId id="646"/>
            <p14:sldId id="636"/>
            <p14:sldId id="639"/>
            <p14:sldId id="640"/>
            <p14:sldId id="641"/>
            <p14:sldId id="642"/>
            <p14:sldId id="600"/>
            <p14:sldId id="601"/>
          </p14:sldIdLst>
        </p14:section>
        <p14:section name="Models of computation" id="{332E137A-69CD-4227-B69B-B09CD5EEE1EE}">
          <p14:sldIdLst>
            <p14:sldId id="655"/>
            <p14:sldId id="576"/>
            <p14:sldId id="547"/>
            <p14:sldId id="549"/>
            <p14:sldId id="629"/>
            <p14:sldId id="548"/>
            <p14:sldId id="551"/>
            <p14:sldId id="552"/>
            <p14:sldId id="553"/>
            <p14:sldId id="554"/>
            <p14:sldId id="597"/>
          </p14:sldIdLst>
        </p14:section>
        <p14:section name="Processes, Threads and Scheduling" id="{BB91F0A5-DCEA-4F89-8137-240D51251E7A}">
          <p14:sldIdLst>
            <p14:sldId id="656"/>
            <p14:sldId id="599"/>
            <p14:sldId id="632"/>
            <p14:sldId id="633"/>
            <p14:sldId id="627"/>
            <p14:sldId id="626"/>
            <p14:sldId id="634"/>
            <p14:sldId id="635"/>
            <p14:sldId id="555"/>
          </p14:sldIdLst>
        </p14:section>
        <p14:section name="The mutual exclusion problem" id="{F69F2F39-31FE-4D07-BB05-55240DD422CA}">
          <p14:sldIdLst>
            <p14:sldId id="630"/>
            <p14:sldId id="628"/>
            <p14:sldId id="603"/>
            <p14:sldId id="651"/>
            <p14:sldId id="649"/>
            <p14:sldId id="612"/>
            <p14:sldId id="619"/>
            <p14:sldId id="638"/>
            <p14:sldId id="59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ECFF"/>
    <a:srgbClr val="FBFDFF"/>
    <a:srgbClr val="99CCFF"/>
    <a:srgbClr val="99FFCC"/>
    <a:srgbClr val="CC3300"/>
    <a:srgbClr val="808080"/>
    <a:srgbClr val="EAEAEA"/>
    <a:srgbClr val="DDDDDD"/>
    <a:srgbClr val="CC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9" autoAdjust="0"/>
    <p:restoredTop sz="94690" autoAdjust="0"/>
  </p:normalViewPr>
  <p:slideViewPr>
    <p:cSldViewPr snapToGrid="0">
      <p:cViewPr>
        <p:scale>
          <a:sx n="75" d="100"/>
          <a:sy n="75" d="100"/>
        </p:scale>
        <p:origin x="-749" y="-413"/>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Lst>
  </p:outlineViewPr>
  <p:notesTextViewPr>
    <p:cViewPr>
      <p:scale>
        <a:sx n="100" d="100"/>
        <a:sy n="100" d="100"/>
      </p:scale>
      <p:origin x="0" y="0"/>
    </p:cViewPr>
  </p:notesTextViewPr>
  <p:sorterViewPr>
    <p:cViewPr>
      <p:scale>
        <a:sx n="80" d="100"/>
        <a:sy n="80" d="100"/>
      </p:scale>
      <p:origin x="0" y="24"/>
    </p:cViewPr>
  </p:sorterViewPr>
  <p:notesViewPr>
    <p:cSldViewPr snapToGrid="0">
      <p:cViewPr>
        <p:scale>
          <a:sx n="100" d="100"/>
          <a:sy n="100" d="100"/>
        </p:scale>
        <p:origin x="-78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8" Type="http://schemas.openxmlformats.org/officeDocument/2006/relationships/slide" Target="slides/slide14.xml"/><Relationship Id="rId13" Type="http://schemas.openxmlformats.org/officeDocument/2006/relationships/slide" Target="slides/slide19.xml"/><Relationship Id="rId18" Type="http://schemas.openxmlformats.org/officeDocument/2006/relationships/slide" Target="slides/slide29.xml"/><Relationship Id="rId26" Type="http://schemas.openxmlformats.org/officeDocument/2006/relationships/slide" Target="slides/slide44.xml"/><Relationship Id="rId39" Type="http://schemas.openxmlformats.org/officeDocument/2006/relationships/slide" Target="slides/slide61.xml"/><Relationship Id="rId3" Type="http://schemas.openxmlformats.org/officeDocument/2006/relationships/slide" Target="slides/slide8.xml"/><Relationship Id="rId21" Type="http://schemas.openxmlformats.org/officeDocument/2006/relationships/slide" Target="slides/slide34.xml"/><Relationship Id="rId34" Type="http://schemas.openxmlformats.org/officeDocument/2006/relationships/slide" Target="slides/slide55.xml"/><Relationship Id="rId42" Type="http://schemas.openxmlformats.org/officeDocument/2006/relationships/slide" Target="slides/slide65.xml"/><Relationship Id="rId7" Type="http://schemas.openxmlformats.org/officeDocument/2006/relationships/slide" Target="slides/slide13.xml"/><Relationship Id="rId12" Type="http://schemas.openxmlformats.org/officeDocument/2006/relationships/slide" Target="slides/slide18.xml"/><Relationship Id="rId17" Type="http://schemas.openxmlformats.org/officeDocument/2006/relationships/slide" Target="slides/slide28.xml"/><Relationship Id="rId25" Type="http://schemas.openxmlformats.org/officeDocument/2006/relationships/slide" Target="slides/slide43.xml"/><Relationship Id="rId33" Type="http://schemas.openxmlformats.org/officeDocument/2006/relationships/slide" Target="slides/slide54.xml"/><Relationship Id="rId38" Type="http://schemas.openxmlformats.org/officeDocument/2006/relationships/slide" Target="slides/slide60.xml"/><Relationship Id="rId2" Type="http://schemas.openxmlformats.org/officeDocument/2006/relationships/slide" Target="slides/slide6.xml"/><Relationship Id="rId16" Type="http://schemas.openxmlformats.org/officeDocument/2006/relationships/slide" Target="slides/slide27.xml"/><Relationship Id="rId20" Type="http://schemas.openxmlformats.org/officeDocument/2006/relationships/slide" Target="slides/slide31.xml"/><Relationship Id="rId29" Type="http://schemas.openxmlformats.org/officeDocument/2006/relationships/slide" Target="slides/slide47.xml"/><Relationship Id="rId41" Type="http://schemas.openxmlformats.org/officeDocument/2006/relationships/slide" Target="slides/slide64.xml"/><Relationship Id="rId1" Type="http://schemas.openxmlformats.org/officeDocument/2006/relationships/slide" Target="slides/slide1.xml"/><Relationship Id="rId6" Type="http://schemas.openxmlformats.org/officeDocument/2006/relationships/slide" Target="slides/slide12.xml"/><Relationship Id="rId11" Type="http://schemas.openxmlformats.org/officeDocument/2006/relationships/slide" Target="slides/slide17.xml"/><Relationship Id="rId24" Type="http://schemas.openxmlformats.org/officeDocument/2006/relationships/slide" Target="slides/slide42.xml"/><Relationship Id="rId32" Type="http://schemas.openxmlformats.org/officeDocument/2006/relationships/slide" Target="slides/slide50.xml"/><Relationship Id="rId37" Type="http://schemas.openxmlformats.org/officeDocument/2006/relationships/slide" Target="slides/slide59.xml"/><Relationship Id="rId40" Type="http://schemas.openxmlformats.org/officeDocument/2006/relationships/slide" Target="slides/slide62.xml"/><Relationship Id="rId5" Type="http://schemas.openxmlformats.org/officeDocument/2006/relationships/slide" Target="slides/slide10.xml"/><Relationship Id="rId15" Type="http://schemas.openxmlformats.org/officeDocument/2006/relationships/slide" Target="slides/slide21.xml"/><Relationship Id="rId23" Type="http://schemas.openxmlformats.org/officeDocument/2006/relationships/slide" Target="slides/slide40.xml"/><Relationship Id="rId28" Type="http://schemas.openxmlformats.org/officeDocument/2006/relationships/slide" Target="slides/slide46.xml"/><Relationship Id="rId36" Type="http://schemas.openxmlformats.org/officeDocument/2006/relationships/slide" Target="slides/slide57.xml"/><Relationship Id="rId10" Type="http://schemas.openxmlformats.org/officeDocument/2006/relationships/slide" Target="slides/slide16.xml"/><Relationship Id="rId19" Type="http://schemas.openxmlformats.org/officeDocument/2006/relationships/slide" Target="slides/slide30.xml"/><Relationship Id="rId31" Type="http://schemas.openxmlformats.org/officeDocument/2006/relationships/slide" Target="slides/slide49.xml"/><Relationship Id="rId4" Type="http://schemas.openxmlformats.org/officeDocument/2006/relationships/slide" Target="slides/slide9.xml"/><Relationship Id="rId9" Type="http://schemas.openxmlformats.org/officeDocument/2006/relationships/slide" Target="slides/slide15.xml"/><Relationship Id="rId14" Type="http://schemas.openxmlformats.org/officeDocument/2006/relationships/slide" Target="slides/slide20.xml"/><Relationship Id="rId22" Type="http://schemas.openxmlformats.org/officeDocument/2006/relationships/slide" Target="slides/slide39.xml"/><Relationship Id="rId27" Type="http://schemas.openxmlformats.org/officeDocument/2006/relationships/slide" Target="slides/slide45.xml"/><Relationship Id="rId30" Type="http://schemas.openxmlformats.org/officeDocument/2006/relationships/slide" Target="slides/slide48.xml"/><Relationship Id="rId35"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7010" name="Rectangle 2"/>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Times New Roman" pitchFamily="18" charset="0"/>
              </a:defRPr>
            </a:lvl1pPr>
          </a:lstStyle>
          <a:p>
            <a:r>
              <a:rPr lang="en-US"/>
              <a:t>Chapter 1</a:t>
            </a:r>
          </a:p>
        </p:txBody>
      </p:sp>
      <p:sp>
        <p:nvSpPr>
          <p:cNvPr id="427011" name="Rectangle 3"/>
          <p:cNvSpPr>
            <a:spLocks noGrp="1" noChangeArrowheads="1"/>
          </p:cNvSpPr>
          <p:nvPr>
            <p:ph type="dt" sz="quarter" idx="1"/>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Times New Roman" pitchFamily="18" charset="0"/>
              </a:defRPr>
            </a:lvl1pPr>
          </a:lstStyle>
          <a:p>
            <a:fld id="{5587AB20-8CAB-486F-9647-896A8F0800B0}" type="datetime1">
              <a:rPr lang="en-US"/>
              <a:pPr/>
              <a:t>6/1/2014</a:t>
            </a:fld>
            <a:endParaRPr lang="en-US"/>
          </a:p>
        </p:txBody>
      </p:sp>
      <p:sp>
        <p:nvSpPr>
          <p:cNvPr id="427012" name="Rectangle 4"/>
          <p:cNvSpPr>
            <a:spLocks noGrp="1" noChangeArrowheads="1"/>
          </p:cNvSpPr>
          <p:nvPr>
            <p:ph type="ftr" sz="quarter" idx="2"/>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atin typeface="Times New Roman" pitchFamily="18" charset="0"/>
              </a:defRPr>
            </a:lvl1pPr>
          </a:lstStyle>
          <a:p>
            <a:r>
              <a:rPr lang="en-US"/>
              <a:t>Synchronization Algorithms and Concurrent Programming Gadi Taubenfeld © 2006</a:t>
            </a:r>
          </a:p>
        </p:txBody>
      </p:sp>
      <p:sp>
        <p:nvSpPr>
          <p:cNvPr id="427013" name="Rectangle 5"/>
          <p:cNvSpPr>
            <a:spLocks noGrp="1" noChangeArrowheads="1"/>
          </p:cNvSpPr>
          <p:nvPr>
            <p:ph type="sldNum" sz="quarter" idx="3"/>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Times New Roman" pitchFamily="18" charset="0"/>
              </a:defRPr>
            </a:lvl1pPr>
          </a:lstStyle>
          <a:p>
            <a:fld id="{3E212F29-3DD4-41A1-91DD-ECDFE35A0E06}" type="slidenum">
              <a:rPr lang="en-US"/>
              <a:pPr/>
              <a:t>‹#›</a:t>
            </a:fld>
            <a:endParaRPr lang="en-US"/>
          </a:p>
        </p:txBody>
      </p:sp>
    </p:spTree>
    <p:extLst>
      <p:ext uri="{BB962C8B-B14F-4D97-AF65-F5344CB8AC3E}">
        <p14:creationId xmlns:p14="http://schemas.microsoft.com/office/powerpoint/2010/main" val="29625919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Times New Roman" pitchFamily="18" charset="0"/>
              </a:defRPr>
            </a:lvl1pPr>
          </a:lstStyle>
          <a:p>
            <a:r>
              <a:rPr lang="en-US"/>
              <a:t>Chapter 1</a:t>
            </a:r>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Times New Roman" pitchFamily="18" charset="0"/>
              </a:defRPr>
            </a:lvl1pPr>
          </a:lstStyle>
          <a:p>
            <a:fld id="{AA4306E5-D614-49B6-BC44-C1F37F414907}" type="datetime1">
              <a:rPr lang="en-US"/>
              <a:pPr/>
              <a:t>6/1/2014</a:t>
            </a:fld>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Times New Roman" pitchFamily="18" charset="0"/>
              </a:defRPr>
            </a:lvl1pPr>
          </a:lstStyle>
          <a:p>
            <a:r>
              <a:rPr lang="en-US"/>
              <a:t>Synchronization Algorithms and Concurrent Programming Gadi Taubenfeld © 2006</a:t>
            </a:r>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atin typeface="Times New Roman" pitchFamily="18" charset="0"/>
              </a:defRPr>
            </a:lvl1pPr>
          </a:lstStyle>
          <a:p>
            <a:fld id="{46C20A9A-A310-46AB-A39B-BAFABADBF679}" type="slidenum">
              <a:rPr lang="en-US"/>
              <a:pPr/>
              <a:t>‹#›</a:t>
            </a:fld>
            <a:endParaRPr lang="en-US"/>
          </a:p>
        </p:txBody>
      </p:sp>
    </p:spTree>
    <p:extLst>
      <p:ext uri="{BB962C8B-B14F-4D97-AF65-F5344CB8AC3E}">
        <p14:creationId xmlns:p14="http://schemas.microsoft.com/office/powerpoint/2010/main" val="3461283604"/>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1</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C038B22F-9384-4BA3-B29D-7EBCEFAC3173}" type="slidenum">
              <a:rPr lang="en-US"/>
              <a:pPr/>
              <a:t>1</a:t>
            </a:fld>
            <a:endParaRPr lang="en-US"/>
          </a:p>
        </p:txBody>
      </p:sp>
      <p:sp>
        <p:nvSpPr>
          <p:cNvPr id="652290" name="Rectangle 1026"/>
          <p:cNvSpPr>
            <a:spLocks noGrp="1" noRot="1" noChangeAspect="1" noChangeArrowheads="1" noTextEdit="1"/>
          </p:cNvSpPr>
          <p:nvPr>
            <p:ph type="sldImg"/>
          </p:nvPr>
        </p:nvSpPr>
        <p:spPr>
          <a:ln/>
        </p:spPr>
      </p:sp>
      <p:sp>
        <p:nvSpPr>
          <p:cNvPr id="652291"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1</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CFF45FB7-5214-4372-ADB1-4F11F009447D}" type="slidenum">
              <a:rPr lang="en-US"/>
              <a:pPr/>
              <a:t>18</a:t>
            </a:fld>
            <a:endParaRPr lang="en-US"/>
          </a:p>
        </p:txBody>
      </p:sp>
      <p:sp>
        <p:nvSpPr>
          <p:cNvPr id="516098" name="Rectangle 2"/>
          <p:cNvSpPr>
            <a:spLocks noGrp="1" noRot="1" noChangeAspect="1" noChangeArrowheads="1" noTextEdit="1"/>
          </p:cNvSpPr>
          <p:nvPr>
            <p:ph type="sldImg"/>
          </p:nvPr>
        </p:nvSpPr>
        <p:spPr>
          <a:ln/>
        </p:spPr>
      </p:sp>
      <p:sp>
        <p:nvSpPr>
          <p:cNvPr id="516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1</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CE8BFA00-BA48-4F0A-AA26-10A6599627B0}" type="slidenum">
              <a:rPr lang="en-US"/>
              <a:pPr/>
              <a:t>32</a:t>
            </a:fld>
            <a:endParaRPr lang="en-US"/>
          </a:p>
        </p:txBody>
      </p:sp>
      <p:sp>
        <p:nvSpPr>
          <p:cNvPr id="687106" name="Rectangle 2"/>
          <p:cNvSpPr>
            <a:spLocks noGrp="1" noRot="1" noChangeAspect="1" noChangeArrowheads="1" noTextEdit="1"/>
          </p:cNvSpPr>
          <p:nvPr>
            <p:ph type="sldImg"/>
          </p:nvPr>
        </p:nvSpPr>
        <p:spPr>
          <a:ln/>
        </p:spPr>
      </p:sp>
      <p:sp>
        <p:nvSpPr>
          <p:cNvPr id="6871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1</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EA3A431C-30C6-4BCF-9980-C4EECF3AE43E}" type="slidenum">
              <a:rPr lang="en-US"/>
              <a:pPr/>
              <a:t>33</a:t>
            </a:fld>
            <a:endParaRPr lang="en-US"/>
          </a:p>
        </p:txBody>
      </p:sp>
      <p:sp>
        <p:nvSpPr>
          <p:cNvPr id="689154" name="Rectangle 2"/>
          <p:cNvSpPr>
            <a:spLocks noGrp="1" noRot="1" noChangeAspect="1" noChangeArrowheads="1" noTextEdit="1"/>
          </p:cNvSpPr>
          <p:nvPr>
            <p:ph type="sldImg"/>
          </p:nvPr>
        </p:nvSpPr>
        <p:spPr>
          <a:ln/>
        </p:spPr>
      </p:sp>
      <p:sp>
        <p:nvSpPr>
          <p:cNvPr id="68915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1</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4578548D-BED9-4BAC-B972-C20FEC10F049}" type="slidenum">
              <a:rPr lang="en-US"/>
              <a:pPr/>
              <a:t>34</a:t>
            </a:fld>
            <a:endParaRPr lang="en-US"/>
          </a:p>
        </p:txBody>
      </p:sp>
      <p:sp>
        <p:nvSpPr>
          <p:cNvPr id="67072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707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1</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6FC6685D-64D5-4E6A-9FCF-E9A42325FF79}" type="slidenum">
              <a:rPr lang="en-US"/>
              <a:pPr/>
              <a:t>35</a:t>
            </a:fld>
            <a:endParaRPr lang="en-US"/>
          </a:p>
        </p:txBody>
      </p:sp>
      <p:sp>
        <p:nvSpPr>
          <p:cNvPr id="676866" name="Rectangle 2"/>
          <p:cNvSpPr>
            <a:spLocks noGrp="1" noRot="1" noChangeAspect="1" noChangeArrowheads="1" noTextEdit="1"/>
          </p:cNvSpPr>
          <p:nvPr>
            <p:ph type="sldImg"/>
          </p:nvPr>
        </p:nvSpPr>
        <p:spPr>
          <a:ln/>
        </p:spPr>
      </p:sp>
      <p:sp>
        <p:nvSpPr>
          <p:cNvPr id="67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1</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73599ABC-1370-42AC-8352-499B984FDF9D}" type="slidenum">
              <a:rPr lang="en-US"/>
              <a:pPr/>
              <a:t>36</a:t>
            </a:fld>
            <a:endParaRPr lang="en-US"/>
          </a:p>
        </p:txBody>
      </p:sp>
      <p:sp>
        <p:nvSpPr>
          <p:cNvPr id="678914" name="Rectangle 2"/>
          <p:cNvSpPr>
            <a:spLocks noGrp="1" noRot="1" noChangeAspect="1" noChangeArrowheads="1" noTextEdit="1"/>
          </p:cNvSpPr>
          <p:nvPr>
            <p:ph type="sldImg"/>
          </p:nvPr>
        </p:nvSpPr>
        <p:spPr>
          <a:ln/>
        </p:spPr>
      </p:sp>
      <p:sp>
        <p:nvSpPr>
          <p:cNvPr id="67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1</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486FD1B2-14B4-4B8F-9FAE-84F9BA239394}" type="slidenum">
              <a:rPr lang="en-US"/>
              <a:pPr/>
              <a:t>37</a:t>
            </a:fld>
            <a:endParaRPr lang="en-US"/>
          </a:p>
        </p:txBody>
      </p:sp>
      <p:sp>
        <p:nvSpPr>
          <p:cNvPr id="680962" name="Rectangle 2"/>
          <p:cNvSpPr>
            <a:spLocks noGrp="1" noRot="1" noChangeAspect="1" noChangeArrowheads="1" noTextEdit="1"/>
          </p:cNvSpPr>
          <p:nvPr>
            <p:ph type="sldImg"/>
          </p:nvPr>
        </p:nvSpPr>
        <p:spPr>
          <a:ln/>
        </p:spPr>
      </p:sp>
      <p:sp>
        <p:nvSpPr>
          <p:cNvPr id="68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1</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2213A106-7B47-4C13-A662-07F2D89DFA76}" type="slidenum">
              <a:rPr lang="en-US"/>
              <a:pPr/>
              <a:t>38</a:t>
            </a:fld>
            <a:endParaRPr lang="en-US"/>
          </a:p>
        </p:txBody>
      </p:sp>
      <p:sp>
        <p:nvSpPr>
          <p:cNvPr id="683010" name="Rectangle 2"/>
          <p:cNvSpPr>
            <a:spLocks noGrp="1" noRot="1" noChangeAspect="1" noChangeArrowheads="1" noTextEdit="1"/>
          </p:cNvSpPr>
          <p:nvPr>
            <p:ph type="sldImg"/>
          </p:nvPr>
        </p:nvSpPr>
        <p:spPr>
          <a:ln/>
        </p:spPr>
      </p:sp>
      <p:sp>
        <p:nvSpPr>
          <p:cNvPr id="68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1</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94EF241D-2DFF-4015-95E2-967B907E324F}" type="slidenum">
              <a:rPr lang="en-US"/>
              <a:pPr/>
              <a:t>39</a:t>
            </a:fld>
            <a:endParaRPr lang="en-US"/>
          </a:p>
        </p:txBody>
      </p:sp>
      <p:sp>
        <p:nvSpPr>
          <p:cNvPr id="617474" name="Rectangle 2"/>
          <p:cNvSpPr>
            <a:spLocks noGrp="1" noRot="1" noChangeAspect="1" noChangeArrowheads="1"/>
          </p:cNvSpPr>
          <p:nvPr>
            <p:ph type="sldImg"/>
          </p:nvPr>
        </p:nvSpPr>
        <p:spPr bwMode="auto">
          <a:xfrm>
            <a:off x="1101725" y="676275"/>
            <a:ext cx="4603750" cy="3452813"/>
          </a:xfrm>
          <a:prstGeom prst="rect">
            <a:avLst/>
          </a:prstGeom>
          <a:solidFill>
            <a:srgbClr val="FFFFFF"/>
          </a:solidFill>
          <a:ln>
            <a:solidFill>
              <a:srgbClr val="000000"/>
            </a:solidFill>
            <a:miter lim="800000"/>
            <a:headEnd/>
            <a:tailEnd/>
          </a:ln>
        </p:spPr>
      </p:sp>
      <p:sp>
        <p:nvSpPr>
          <p:cNvPr id="617475" name="Rectangle 3"/>
          <p:cNvSpPr>
            <a:spLocks noGrp="1" noChangeArrowheads="1"/>
          </p:cNvSpPr>
          <p:nvPr>
            <p:ph type="body" idx="1"/>
          </p:nvPr>
        </p:nvSpPr>
        <p:spPr bwMode="auto">
          <a:xfrm>
            <a:off x="898525" y="4352925"/>
            <a:ext cx="5011738" cy="4129088"/>
          </a:xfrm>
          <a:prstGeom prst="rect">
            <a:avLst/>
          </a:prstGeom>
          <a:solidFill>
            <a:srgbClr val="FFFFFF"/>
          </a:solidFill>
          <a:ln>
            <a:solidFill>
              <a:srgbClr val="000000"/>
            </a:solidFill>
            <a:miter lim="800000"/>
            <a:headEnd/>
            <a:tailEnd/>
          </a:ln>
        </p:spPr>
        <p:txBody>
          <a:bodyPr lIns="90498" tIns="45249" rIns="90498" bIns="45249"/>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1</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C7836603-E084-46EB-918C-AF2EF0A0A2F5}" type="slidenum">
              <a:rPr lang="en-US"/>
              <a:pPr/>
              <a:t>40</a:t>
            </a:fld>
            <a:endParaRPr lang="en-US"/>
          </a:p>
        </p:txBody>
      </p:sp>
      <p:sp>
        <p:nvSpPr>
          <p:cNvPr id="619522" name="Rectangle 2"/>
          <p:cNvSpPr>
            <a:spLocks noGrp="1" noRot="1" noChangeAspect="1" noChangeArrowheads="1"/>
          </p:cNvSpPr>
          <p:nvPr>
            <p:ph type="sldImg"/>
          </p:nvPr>
        </p:nvSpPr>
        <p:spPr bwMode="auto">
          <a:xfrm>
            <a:off x="1101725" y="676275"/>
            <a:ext cx="4603750" cy="3452813"/>
          </a:xfrm>
          <a:prstGeom prst="rect">
            <a:avLst/>
          </a:prstGeom>
          <a:solidFill>
            <a:srgbClr val="FFFFFF"/>
          </a:solidFill>
          <a:ln>
            <a:solidFill>
              <a:srgbClr val="000000"/>
            </a:solidFill>
            <a:miter lim="800000"/>
            <a:headEnd/>
            <a:tailEnd/>
          </a:ln>
        </p:spPr>
      </p:sp>
      <p:sp>
        <p:nvSpPr>
          <p:cNvPr id="619523" name="Rectangle 3"/>
          <p:cNvSpPr>
            <a:spLocks noGrp="1" noChangeArrowheads="1"/>
          </p:cNvSpPr>
          <p:nvPr>
            <p:ph type="body" idx="1"/>
          </p:nvPr>
        </p:nvSpPr>
        <p:spPr bwMode="auto">
          <a:xfrm>
            <a:off x="898525" y="4352925"/>
            <a:ext cx="5011738" cy="4129088"/>
          </a:xfrm>
          <a:prstGeom prst="rect">
            <a:avLst/>
          </a:prstGeom>
          <a:solidFill>
            <a:srgbClr val="FFFFFF"/>
          </a:solidFill>
          <a:ln>
            <a:solidFill>
              <a:srgbClr val="000000"/>
            </a:solidFill>
            <a:miter lim="800000"/>
            <a:headEnd/>
            <a:tailEnd/>
          </a:ln>
        </p:spPr>
        <p:txBody>
          <a:bodyPr lIns="90498" tIns="45249" rIns="90498" bIns="45249"/>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1</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7E850D6A-5DEE-402A-B2ED-58E4FD0295CF}" type="slidenum">
              <a:rPr lang="en-US"/>
              <a:pPr/>
              <a:t>2</a:t>
            </a:fld>
            <a:endParaRPr lang="en-US"/>
          </a:p>
        </p:txBody>
      </p:sp>
      <p:sp>
        <p:nvSpPr>
          <p:cNvPr id="596994" name="Rectangle 2"/>
          <p:cNvSpPr>
            <a:spLocks noGrp="1" noRot="1" noChangeAspect="1" noChangeArrowheads="1" noTextEdit="1"/>
          </p:cNvSpPr>
          <p:nvPr>
            <p:ph type="sldImg"/>
          </p:nvPr>
        </p:nvSpPr>
        <p:spPr>
          <a:ln/>
        </p:spPr>
      </p:sp>
      <p:sp>
        <p:nvSpPr>
          <p:cNvPr id="596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1</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1D0BB1E6-6F13-4ECF-9865-ACD6FD10A1D3}" type="slidenum">
              <a:rPr lang="en-US"/>
              <a:pPr/>
              <a:t>45</a:t>
            </a:fld>
            <a:endParaRPr lang="en-US"/>
          </a:p>
        </p:txBody>
      </p:sp>
      <p:sp>
        <p:nvSpPr>
          <p:cNvPr id="66150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6150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1</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50D979AB-6BCC-4B2A-B8D8-72E4CB96997E}" type="slidenum">
              <a:rPr lang="en-US"/>
              <a:pPr/>
              <a:t>47</a:t>
            </a:fld>
            <a:endParaRPr lang="en-US"/>
          </a:p>
        </p:txBody>
      </p:sp>
      <p:sp>
        <p:nvSpPr>
          <p:cNvPr id="529410" name="Rectangle 2"/>
          <p:cNvSpPr>
            <a:spLocks noGrp="1" noRot="1" noChangeAspect="1" noChangeArrowheads="1"/>
          </p:cNvSpPr>
          <p:nvPr>
            <p:ph type="sldImg"/>
          </p:nvPr>
        </p:nvSpPr>
        <p:spPr bwMode="auto">
          <a:xfrm>
            <a:off x="1101725" y="676275"/>
            <a:ext cx="4603750" cy="3452813"/>
          </a:xfrm>
          <a:prstGeom prst="rect">
            <a:avLst/>
          </a:prstGeom>
          <a:solidFill>
            <a:srgbClr val="FFFFFF"/>
          </a:solidFill>
          <a:ln>
            <a:solidFill>
              <a:srgbClr val="000000"/>
            </a:solidFill>
            <a:miter lim="800000"/>
            <a:headEnd/>
            <a:tailEnd/>
          </a:ln>
        </p:spPr>
      </p:sp>
      <p:sp>
        <p:nvSpPr>
          <p:cNvPr id="529411" name="Rectangle 3"/>
          <p:cNvSpPr>
            <a:spLocks noGrp="1" noChangeArrowheads="1"/>
          </p:cNvSpPr>
          <p:nvPr>
            <p:ph type="body" idx="1"/>
          </p:nvPr>
        </p:nvSpPr>
        <p:spPr bwMode="auto">
          <a:xfrm>
            <a:off x="898525" y="4352925"/>
            <a:ext cx="5011738" cy="4129088"/>
          </a:xfrm>
          <a:prstGeom prst="rect">
            <a:avLst/>
          </a:prstGeom>
          <a:solidFill>
            <a:srgbClr val="FFFFFF"/>
          </a:solidFill>
          <a:ln>
            <a:solidFill>
              <a:srgbClr val="000000"/>
            </a:solidFill>
            <a:miter lim="800000"/>
            <a:headEnd/>
            <a:tailEnd/>
          </a:ln>
        </p:spPr>
        <p:txBody>
          <a:bodyPr lIns="90498" tIns="45249" rIns="90498" bIns="45249"/>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1</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2133C856-8449-4DD7-8C8B-BB1C8148500F}" type="slidenum">
              <a:rPr lang="en-US"/>
              <a:pPr/>
              <a:t>48</a:t>
            </a:fld>
            <a:endParaRPr lang="en-US"/>
          </a:p>
        </p:txBody>
      </p:sp>
      <p:sp>
        <p:nvSpPr>
          <p:cNvPr id="531458" name="Rectangle 2"/>
          <p:cNvSpPr>
            <a:spLocks noGrp="1" noRot="1" noChangeAspect="1" noChangeArrowheads="1"/>
          </p:cNvSpPr>
          <p:nvPr>
            <p:ph type="sldImg"/>
          </p:nvPr>
        </p:nvSpPr>
        <p:spPr bwMode="auto">
          <a:xfrm>
            <a:off x="1101725" y="676275"/>
            <a:ext cx="4603750" cy="3452813"/>
          </a:xfrm>
          <a:prstGeom prst="rect">
            <a:avLst/>
          </a:prstGeom>
          <a:solidFill>
            <a:srgbClr val="FFFFFF"/>
          </a:solidFill>
          <a:ln>
            <a:solidFill>
              <a:srgbClr val="000000"/>
            </a:solidFill>
            <a:miter lim="800000"/>
            <a:headEnd/>
            <a:tailEnd/>
          </a:ln>
        </p:spPr>
      </p:sp>
      <p:sp>
        <p:nvSpPr>
          <p:cNvPr id="531459" name="Rectangle 3"/>
          <p:cNvSpPr>
            <a:spLocks noGrp="1" noChangeArrowheads="1"/>
          </p:cNvSpPr>
          <p:nvPr>
            <p:ph type="body" idx="1"/>
          </p:nvPr>
        </p:nvSpPr>
        <p:spPr bwMode="auto">
          <a:xfrm>
            <a:off x="898525" y="4352925"/>
            <a:ext cx="5011738" cy="4129088"/>
          </a:xfrm>
          <a:prstGeom prst="rect">
            <a:avLst/>
          </a:prstGeom>
          <a:solidFill>
            <a:srgbClr val="FFFFFF"/>
          </a:solidFill>
          <a:ln>
            <a:solidFill>
              <a:srgbClr val="000000"/>
            </a:solidFill>
            <a:miter lim="800000"/>
            <a:headEnd/>
            <a:tailEnd/>
          </a:ln>
        </p:spPr>
        <p:txBody>
          <a:bodyPr lIns="90498" tIns="45249" rIns="90498" bIns="45249"/>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1</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F503767F-4498-473C-AA18-128B79355D76}" type="slidenum">
              <a:rPr lang="en-US"/>
              <a:pPr/>
              <a:t>49</a:t>
            </a:fld>
            <a:endParaRPr lang="en-US"/>
          </a:p>
        </p:txBody>
      </p:sp>
      <p:sp>
        <p:nvSpPr>
          <p:cNvPr id="533506" name="Rectangle 2"/>
          <p:cNvSpPr>
            <a:spLocks noGrp="1" noRot="1" noChangeAspect="1" noChangeArrowheads="1"/>
          </p:cNvSpPr>
          <p:nvPr>
            <p:ph type="sldImg"/>
          </p:nvPr>
        </p:nvSpPr>
        <p:spPr bwMode="auto">
          <a:xfrm>
            <a:off x="1101725" y="676275"/>
            <a:ext cx="4603750" cy="3452813"/>
          </a:xfrm>
          <a:prstGeom prst="rect">
            <a:avLst/>
          </a:prstGeom>
          <a:solidFill>
            <a:srgbClr val="FFFFFF"/>
          </a:solidFill>
          <a:ln>
            <a:solidFill>
              <a:srgbClr val="000000"/>
            </a:solidFill>
            <a:miter lim="800000"/>
            <a:headEnd/>
            <a:tailEnd/>
          </a:ln>
        </p:spPr>
      </p:sp>
      <p:sp>
        <p:nvSpPr>
          <p:cNvPr id="533507" name="Rectangle 3"/>
          <p:cNvSpPr>
            <a:spLocks noGrp="1" noChangeArrowheads="1"/>
          </p:cNvSpPr>
          <p:nvPr>
            <p:ph type="body" idx="1"/>
          </p:nvPr>
        </p:nvSpPr>
        <p:spPr bwMode="auto">
          <a:xfrm>
            <a:off x="898525" y="4352925"/>
            <a:ext cx="5011738" cy="4129088"/>
          </a:xfrm>
          <a:prstGeom prst="rect">
            <a:avLst/>
          </a:prstGeom>
          <a:solidFill>
            <a:srgbClr val="FFFFFF"/>
          </a:solidFill>
          <a:ln>
            <a:solidFill>
              <a:srgbClr val="000000"/>
            </a:solidFill>
            <a:miter lim="800000"/>
            <a:headEnd/>
            <a:tailEnd/>
          </a:ln>
        </p:spPr>
        <p:txBody>
          <a:bodyPr lIns="90498" tIns="45249" rIns="90498" bIns="45249"/>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1</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F89E93E3-15B4-4261-997F-28B0DDD0B3AA}" type="slidenum">
              <a:rPr lang="en-US"/>
              <a:pPr/>
              <a:t>50</a:t>
            </a:fld>
            <a:endParaRPr lang="en-US"/>
          </a:p>
        </p:txBody>
      </p:sp>
      <p:sp>
        <p:nvSpPr>
          <p:cNvPr id="535554" name="Rectangle 2"/>
          <p:cNvSpPr>
            <a:spLocks noGrp="1" noRot="1" noChangeAspect="1" noChangeArrowheads="1"/>
          </p:cNvSpPr>
          <p:nvPr>
            <p:ph type="sldImg"/>
          </p:nvPr>
        </p:nvSpPr>
        <p:spPr bwMode="auto">
          <a:xfrm>
            <a:off x="1101725" y="676275"/>
            <a:ext cx="4603750" cy="3452813"/>
          </a:xfrm>
          <a:prstGeom prst="rect">
            <a:avLst/>
          </a:prstGeom>
          <a:solidFill>
            <a:srgbClr val="FFFFFF"/>
          </a:solidFill>
          <a:ln>
            <a:solidFill>
              <a:srgbClr val="000000"/>
            </a:solidFill>
            <a:miter lim="800000"/>
            <a:headEnd/>
            <a:tailEnd/>
          </a:ln>
        </p:spPr>
      </p:sp>
      <p:sp>
        <p:nvSpPr>
          <p:cNvPr id="535555" name="Rectangle 3"/>
          <p:cNvSpPr>
            <a:spLocks noGrp="1" noChangeArrowheads="1"/>
          </p:cNvSpPr>
          <p:nvPr>
            <p:ph type="body" idx="1"/>
          </p:nvPr>
        </p:nvSpPr>
        <p:spPr bwMode="auto">
          <a:xfrm>
            <a:off x="898525" y="4352925"/>
            <a:ext cx="5011738" cy="4129088"/>
          </a:xfrm>
          <a:prstGeom prst="rect">
            <a:avLst/>
          </a:prstGeom>
          <a:solidFill>
            <a:srgbClr val="FFFFFF"/>
          </a:solidFill>
          <a:ln>
            <a:solidFill>
              <a:srgbClr val="000000"/>
            </a:solidFill>
            <a:miter lim="800000"/>
            <a:headEnd/>
            <a:tailEnd/>
          </a:ln>
        </p:spPr>
        <p:txBody>
          <a:bodyPr lIns="90498" tIns="45249" rIns="90498" bIns="45249"/>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1</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EB09EDA3-1EB6-45DE-B9E2-71FA6911EE13}" type="slidenum">
              <a:rPr lang="en-US"/>
              <a:pPr/>
              <a:t>56</a:t>
            </a:fld>
            <a:endParaRPr lang="en-US"/>
          </a:p>
        </p:txBody>
      </p:sp>
      <p:sp>
        <p:nvSpPr>
          <p:cNvPr id="658434" name="Rectangle 2"/>
          <p:cNvSpPr>
            <a:spLocks noGrp="1" noRot="1" noChangeAspect="1" noChangeArrowheads="1"/>
          </p:cNvSpPr>
          <p:nvPr>
            <p:ph type="sldImg"/>
          </p:nvPr>
        </p:nvSpPr>
        <p:spPr bwMode="auto">
          <a:xfrm>
            <a:off x="1147763" y="688975"/>
            <a:ext cx="4570412" cy="3427413"/>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58435" name="Rectangle 3"/>
          <p:cNvSpPr>
            <a:spLocks noGrp="1" noChangeArrowheads="1"/>
          </p:cNvSpPr>
          <p:nvPr>
            <p:ph type="body" idx="1"/>
          </p:nvPr>
        </p:nvSpPr>
        <p:spPr bwMode="auto">
          <a:xfrm>
            <a:off x="914400" y="4346575"/>
            <a:ext cx="5027613" cy="41116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5590" tIns="42044" rIns="85590" bIns="42044"/>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1</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B2206941-941C-466A-AE30-C17FFE14AE19}" type="slidenum">
              <a:rPr lang="en-US"/>
              <a:pPr/>
              <a:t>68</a:t>
            </a:fld>
            <a:endParaRPr lang="en-US"/>
          </a:p>
        </p:txBody>
      </p:sp>
      <p:sp>
        <p:nvSpPr>
          <p:cNvPr id="674818" name="Rectangle 2"/>
          <p:cNvSpPr>
            <a:spLocks noGrp="1" noRot="1" noChangeAspect="1" noChangeArrowheads="1" noTextEdit="1"/>
          </p:cNvSpPr>
          <p:nvPr>
            <p:ph type="sldImg"/>
          </p:nvPr>
        </p:nvSpPr>
        <p:spPr>
          <a:ln/>
        </p:spPr>
      </p:sp>
      <p:sp>
        <p:nvSpPr>
          <p:cNvPr id="67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1</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B31750F8-B1F9-451C-A481-4A867E9E20E2}" type="slidenum">
              <a:rPr lang="en-US"/>
              <a:pPr/>
              <a:t>69</a:t>
            </a:fld>
            <a:endParaRPr lang="en-US"/>
          </a:p>
        </p:txBody>
      </p:sp>
      <p:sp>
        <p:nvSpPr>
          <p:cNvPr id="599042" name="Rectangle 2050"/>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99043" name="Rectangle 2051"/>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1</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D30B7B18-9C0C-4A71-9E88-8F41F65912DD}" type="slidenum">
              <a:rPr lang="en-US"/>
              <a:pPr/>
              <a:t>9</a:t>
            </a:fld>
            <a:endParaRPr lang="en-US"/>
          </a:p>
        </p:txBody>
      </p:sp>
      <p:sp>
        <p:nvSpPr>
          <p:cNvPr id="615426" name="Rectangle 2"/>
          <p:cNvSpPr>
            <a:spLocks noGrp="1" noRot="1" noChangeAspect="1" noChangeArrowheads="1" noTextEdit="1"/>
          </p:cNvSpPr>
          <p:nvPr>
            <p:ph type="sldImg"/>
          </p:nvPr>
        </p:nvSpPr>
        <p:spPr>
          <a:ln/>
        </p:spPr>
      </p:sp>
      <p:sp>
        <p:nvSpPr>
          <p:cNvPr id="615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1</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D94A43E6-F32F-409A-BEA5-555FFFBDE48D}" type="slidenum">
              <a:rPr lang="en-US"/>
              <a:pPr/>
              <a:t>10</a:t>
            </a:fld>
            <a:endParaRPr lang="en-US"/>
          </a:p>
        </p:txBody>
      </p:sp>
      <p:sp>
        <p:nvSpPr>
          <p:cNvPr id="614402" name="Rectangle 2"/>
          <p:cNvSpPr>
            <a:spLocks noGrp="1" noRot="1" noChangeAspect="1" noChangeArrowheads="1" noTextEdit="1"/>
          </p:cNvSpPr>
          <p:nvPr>
            <p:ph type="sldImg"/>
          </p:nvPr>
        </p:nvSpPr>
        <p:spPr>
          <a:ln/>
        </p:spPr>
      </p:sp>
      <p:sp>
        <p:nvSpPr>
          <p:cNvPr id="614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1</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9F1294D5-DCB3-4264-942E-D77FBD8A384F}" type="slidenum">
              <a:rPr lang="en-US"/>
              <a:pPr/>
              <a:t>11</a:t>
            </a:fld>
            <a:endParaRPr lang="en-US"/>
          </a:p>
        </p:txBody>
      </p:sp>
      <p:sp>
        <p:nvSpPr>
          <p:cNvPr id="513026" name="Rectangle 2"/>
          <p:cNvSpPr>
            <a:spLocks noGrp="1" noRot="1" noChangeAspect="1" noChangeArrowheads="1" noTextEdit="1"/>
          </p:cNvSpPr>
          <p:nvPr>
            <p:ph type="sldImg"/>
          </p:nvPr>
        </p:nvSpPr>
        <p:spPr>
          <a:ln/>
        </p:spPr>
      </p:sp>
      <p:sp>
        <p:nvSpPr>
          <p:cNvPr id="513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1</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F362B757-6879-4852-ABD5-830555019835}" type="slidenum">
              <a:rPr lang="en-US"/>
              <a:pPr/>
              <a:t>12</a:t>
            </a:fld>
            <a:endParaRPr lang="en-US"/>
          </a:p>
        </p:txBody>
      </p:sp>
      <p:sp>
        <p:nvSpPr>
          <p:cNvPr id="694274" name="Rectangle 2"/>
          <p:cNvSpPr>
            <a:spLocks noGrp="1" noRot="1" noChangeAspect="1" noChangeArrowheads="1" noTextEdit="1"/>
          </p:cNvSpPr>
          <p:nvPr>
            <p:ph type="sldImg"/>
          </p:nvPr>
        </p:nvSpPr>
        <p:spPr>
          <a:ln/>
        </p:spPr>
      </p:sp>
      <p:sp>
        <p:nvSpPr>
          <p:cNvPr id="69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1</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BA1A6F32-91A7-4523-8149-9FFDE822B598}" type="slidenum">
              <a:rPr lang="en-US"/>
              <a:pPr/>
              <a:t>13</a:t>
            </a:fld>
            <a:endParaRPr lang="en-US"/>
          </a:p>
        </p:txBody>
      </p:sp>
      <p:sp>
        <p:nvSpPr>
          <p:cNvPr id="566274" name="Rectangle 2"/>
          <p:cNvSpPr>
            <a:spLocks noGrp="1" noRot="1" noChangeAspect="1" noChangeArrowheads="1" noTextEdit="1"/>
          </p:cNvSpPr>
          <p:nvPr>
            <p:ph type="sldImg"/>
          </p:nvPr>
        </p:nvSpPr>
        <p:spPr>
          <a:ln/>
        </p:spPr>
      </p:sp>
      <p:sp>
        <p:nvSpPr>
          <p:cNvPr id="566275" name="Rectangle 3"/>
          <p:cNvSpPr>
            <a:spLocks noGrp="1" noChangeArrowheads="1"/>
          </p:cNvSpPr>
          <p:nvPr>
            <p:ph type="body" idx="1"/>
          </p:nvPr>
        </p:nvSpPr>
        <p:spPr/>
        <p:txBody>
          <a:bodyPr/>
          <a:lstStyle/>
          <a:p>
            <a:r>
              <a:rPr lang="en-US" sz="1400">
                <a:latin typeface="Comic Sans MS" pitchFamily="66" charset="0"/>
              </a:rPr>
              <a:t>This correct solution is based on an algorithm by J.L.W. Kessels (1982), which in turn is based on an algorithm by G. Peterson (1981).  See Section 2.1 in the textbook.</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1</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F961F99E-0CB7-45A0-8F18-7711EB03CF98}" type="slidenum">
              <a:rPr lang="en-US"/>
              <a:pPr/>
              <a:t>14</a:t>
            </a:fld>
            <a:endParaRPr lang="en-US"/>
          </a:p>
        </p:txBody>
      </p:sp>
      <p:sp>
        <p:nvSpPr>
          <p:cNvPr id="568322" name="Rectangle 2"/>
          <p:cNvSpPr>
            <a:spLocks noGrp="1" noRot="1" noChangeAspect="1" noChangeArrowheads="1" noTextEdit="1"/>
          </p:cNvSpPr>
          <p:nvPr>
            <p:ph type="sldImg"/>
          </p:nvPr>
        </p:nvSpPr>
        <p:spPr>
          <a:ln/>
        </p:spPr>
      </p:sp>
      <p:sp>
        <p:nvSpPr>
          <p:cNvPr id="568323" name="Rectangle 3"/>
          <p:cNvSpPr>
            <a:spLocks noGrp="1" noChangeArrowheads="1"/>
          </p:cNvSpPr>
          <p:nvPr>
            <p:ph type="body" idx="1"/>
          </p:nvPr>
        </p:nvSpPr>
        <p:spPr/>
        <p:txBody>
          <a:bodyPr/>
          <a:lstStyle/>
          <a:p>
            <a:r>
              <a:rPr lang="en-US"/>
              <a: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1</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2969FE25-7EEE-42A9-9359-A3CB87AA11F7}" type="slidenum">
              <a:rPr lang="en-US"/>
              <a:pPr/>
              <a:t>15</a:t>
            </a:fld>
            <a:endParaRPr lang="en-US"/>
          </a:p>
        </p:txBody>
      </p:sp>
      <p:sp>
        <p:nvSpPr>
          <p:cNvPr id="562178" name="Rectangle 2"/>
          <p:cNvSpPr>
            <a:spLocks noGrp="1" noRot="1" noChangeAspect="1" noChangeArrowheads="1" noTextEdit="1"/>
          </p:cNvSpPr>
          <p:nvPr>
            <p:ph type="sldImg"/>
          </p:nvPr>
        </p:nvSpPr>
        <p:spPr>
          <a:ln/>
        </p:spPr>
      </p:sp>
      <p:sp>
        <p:nvSpPr>
          <p:cNvPr id="5621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1_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68"/>
            <a:ext cx="7772400" cy="1362075"/>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b" anchorCtr="0"/>
          <a:lstStyle>
            <a:lvl1pPr algn="l">
              <a:buNone/>
              <a:defRPr sz="3600" b="0" cap="none"/>
            </a:lvl1p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722313" y="2036106"/>
            <a:ext cx="7772400" cy="1338262"/>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Master text styles</a:t>
            </a:r>
          </a:p>
        </p:txBody>
      </p:sp>
      <p:sp>
        <p:nvSpPr>
          <p:cNvPr id="7" name="Rectangle 6"/>
          <p:cNvSpPr/>
          <p:nvPr/>
        </p:nvSpPr>
        <p:spPr>
          <a:xfrm flipV="1">
            <a:off x="69412" y="1864998"/>
            <a:ext cx="9013515" cy="91440"/>
          </a:xfrm>
          <a:prstGeom prst="rect">
            <a:avLst/>
          </a:prstGeom>
          <a:solidFill>
            <a:srgbClr val="0070C0"/>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1829643"/>
            <a:ext cx="9013781" cy="45719"/>
          </a:xfrm>
          <a:prstGeom prst="rect">
            <a:avLst/>
          </a:prstGeom>
          <a:solidFill>
            <a:schemeClr val="accent6">
              <a:lumMod val="40000"/>
              <a:lumOff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1957048"/>
            <a:ext cx="9014621" cy="45720"/>
          </a:xfrm>
          <a:prstGeom prst="rect">
            <a:avLst/>
          </a:prstGeom>
          <a:solidFill>
            <a:srgbClr val="00B050"/>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4"/>
          <p:cNvSpPr>
            <a:spLocks noGrp="1" noChangeArrowheads="1"/>
          </p:cNvSpPr>
          <p:nvPr>
            <p:ph type="dt" sz="half" idx="2"/>
          </p:nvPr>
        </p:nvSpPr>
        <p:spPr bwMode="auto">
          <a:xfrm>
            <a:off x="431800" y="63881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rgbClr val="808080"/>
                </a:solidFill>
                <a:latin typeface="+mn-lt"/>
              </a:defRPr>
            </a:lvl1pPr>
          </a:lstStyle>
          <a:p>
            <a:r>
              <a:rPr lang="en-US" smtClean="0"/>
              <a:t>Chapter 1</a:t>
            </a:r>
            <a:endParaRPr lang="en-US"/>
          </a:p>
        </p:txBody>
      </p:sp>
      <p:sp>
        <p:nvSpPr>
          <p:cNvPr id="16" name="Rectangle 5"/>
          <p:cNvSpPr>
            <a:spLocks noGrp="1" noChangeArrowheads="1"/>
          </p:cNvSpPr>
          <p:nvPr>
            <p:ph type="ftr" sz="quarter" idx="3"/>
          </p:nvPr>
        </p:nvSpPr>
        <p:spPr bwMode="auto">
          <a:xfrm>
            <a:off x="2362200" y="6375400"/>
            <a:ext cx="441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b="0">
                <a:solidFill>
                  <a:srgbClr val="808080"/>
                </a:solidFill>
                <a:latin typeface="+mn-lt"/>
              </a:defRPr>
            </a:lvl1pPr>
          </a:lstStyle>
          <a:p>
            <a:r>
              <a:rPr lang="en-US" smtClean="0"/>
              <a:t>Synchronization Algorithms and Concurrent Programming Gadi Taubenfeld © 2014</a:t>
            </a:r>
            <a:endParaRPr lang="en-US"/>
          </a:p>
        </p:txBody>
      </p:sp>
      <p:sp>
        <p:nvSpPr>
          <p:cNvPr id="17" name="Rectangle 9"/>
          <p:cNvSpPr>
            <a:spLocks noChangeArrowheads="1"/>
          </p:cNvSpPr>
          <p:nvPr userDrawn="1"/>
        </p:nvSpPr>
        <p:spPr bwMode="auto">
          <a:xfrm>
            <a:off x="8331200" y="6389688"/>
            <a:ext cx="4302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fld id="{981BCF9E-8DCB-4F10-89E5-30EFF1565A79}" type="slidenum">
              <a:rPr lang="en-US" sz="1200" b="0">
                <a:solidFill>
                  <a:srgbClr val="808080"/>
                </a:solidFill>
                <a:latin typeface="Comic Sans MS" pitchFamily="66" charset="0"/>
              </a:rPr>
              <a:pPr algn="r"/>
              <a:t>‹#›</a:t>
            </a:fld>
            <a:endParaRPr lang="en-US" sz="1200" b="0">
              <a:solidFill>
                <a:srgbClr val="808080"/>
              </a:solidFill>
              <a:latin typeface="Comic Sans MS" pitchFamily="66" charset="0"/>
            </a:endParaRPr>
          </a:p>
        </p:txBody>
      </p:sp>
    </p:spTree>
    <p:extLst>
      <p:ext uri="{BB962C8B-B14F-4D97-AF65-F5344CB8AC3E}">
        <p14:creationId xmlns:p14="http://schemas.microsoft.com/office/powerpoint/2010/main" val="3497600173"/>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Chapter 1</a:t>
            </a:r>
            <a:endParaRPr lang="en-US"/>
          </a:p>
        </p:txBody>
      </p:sp>
      <p:sp>
        <p:nvSpPr>
          <p:cNvPr id="6" name="Footer Placeholder 5"/>
          <p:cNvSpPr>
            <a:spLocks noGrp="1"/>
          </p:cNvSpPr>
          <p:nvPr>
            <p:ph type="ftr" sz="quarter" idx="11"/>
          </p:nvPr>
        </p:nvSpPr>
        <p:spPr/>
        <p:txBody>
          <a:bodyPr/>
          <a:lstStyle>
            <a:lvl1pPr>
              <a:defRPr/>
            </a:lvl1pPr>
          </a:lstStyle>
          <a:p>
            <a:r>
              <a:rPr lang="en-US" smtClean="0"/>
              <a:t>Synchronization Algorithms and Concurrent Programming Gadi Taubenfeld © 2014</a:t>
            </a:r>
            <a:endParaRPr lang="en-US"/>
          </a:p>
        </p:txBody>
      </p:sp>
    </p:spTree>
    <p:extLst>
      <p:ext uri="{BB962C8B-B14F-4D97-AF65-F5344CB8AC3E}">
        <p14:creationId xmlns:p14="http://schemas.microsoft.com/office/powerpoint/2010/main" val="299192666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Chapter 1</a:t>
            </a:r>
            <a:endParaRPr lang="en-US"/>
          </a:p>
        </p:txBody>
      </p:sp>
      <p:sp>
        <p:nvSpPr>
          <p:cNvPr id="5" name="Footer Placeholder 4"/>
          <p:cNvSpPr>
            <a:spLocks noGrp="1"/>
          </p:cNvSpPr>
          <p:nvPr>
            <p:ph type="ftr" sz="quarter" idx="11"/>
          </p:nvPr>
        </p:nvSpPr>
        <p:spPr/>
        <p:txBody>
          <a:bodyPr/>
          <a:lstStyle>
            <a:lvl1pPr>
              <a:defRPr/>
            </a:lvl1pPr>
          </a:lstStyle>
          <a:p>
            <a:r>
              <a:rPr lang="en-US" smtClean="0"/>
              <a:t>Synchronization Algorithms and Concurrent Programming Gadi Taubenfeld © 2014</a:t>
            </a:r>
            <a:endParaRPr lang="en-US"/>
          </a:p>
        </p:txBody>
      </p:sp>
    </p:spTree>
    <p:extLst>
      <p:ext uri="{BB962C8B-B14F-4D97-AF65-F5344CB8AC3E}">
        <p14:creationId xmlns:p14="http://schemas.microsoft.com/office/powerpoint/2010/main" val="4223928861"/>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444500"/>
            <a:ext cx="1943100" cy="5537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444500"/>
            <a:ext cx="5676900" cy="5537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Chapter 1</a:t>
            </a:r>
            <a:endParaRPr lang="en-US"/>
          </a:p>
        </p:txBody>
      </p:sp>
      <p:sp>
        <p:nvSpPr>
          <p:cNvPr id="5" name="Footer Placeholder 4"/>
          <p:cNvSpPr>
            <a:spLocks noGrp="1"/>
          </p:cNvSpPr>
          <p:nvPr>
            <p:ph type="ftr" sz="quarter" idx="11"/>
          </p:nvPr>
        </p:nvSpPr>
        <p:spPr/>
        <p:txBody>
          <a:bodyPr/>
          <a:lstStyle>
            <a:lvl1pPr>
              <a:defRPr/>
            </a:lvl1pPr>
          </a:lstStyle>
          <a:p>
            <a:r>
              <a:rPr lang="en-US" smtClean="0"/>
              <a:t>Synchronization Algorithms and Concurrent Programming Gadi Taubenfeld © 2014</a:t>
            </a:r>
            <a:endParaRPr lang="en-US"/>
          </a:p>
        </p:txBody>
      </p:sp>
    </p:spTree>
    <p:extLst>
      <p:ext uri="{BB962C8B-B14F-4D97-AF65-F5344CB8AC3E}">
        <p14:creationId xmlns:p14="http://schemas.microsoft.com/office/powerpoint/2010/main" val="160012166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Chapter 1</a:t>
            </a:r>
            <a:endParaRPr lang="en-US"/>
          </a:p>
        </p:txBody>
      </p:sp>
      <p:sp>
        <p:nvSpPr>
          <p:cNvPr id="5" name="Footer Placeholder 4"/>
          <p:cNvSpPr>
            <a:spLocks noGrp="1"/>
          </p:cNvSpPr>
          <p:nvPr>
            <p:ph type="ftr" sz="quarter" idx="11"/>
          </p:nvPr>
        </p:nvSpPr>
        <p:spPr/>
        <p:txBody>
          <a:bodyPr/>
          <a:lstStyle>
            <a:lvl1pPr>
              <a:defRPr/>
            </a:lvl1pPr>
          </a:lstStyle>
          <a:p>
            <a:r>
              <a:rPr lang="en-US" smtClean="0"/>
              <a:t>Synchronization Algorithms and Concurrent Programming Gadi Taubenfeld © 2014</a:t>
            </a:r>
            <a:endParaRPr lang="en-US"/>
          </a:p>
        </p:txBody>
      </p:sp>
    </p:spTree>
    <p:extLst>
      <p:ext uri="{BB962C8B-B14F-4D97-AF65-F5344CB8AC3E}">
        <p14:creationId xmlns:p14="http://schemas.microsoft.com/office/powerpoint/2010/main" val="94709632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Chapter 1</a:t>
            </a:r>
            <a:endParaRPr lang="en-US"/>
          </a:p>
        </p:txBody>
      </p:sp>
      <p:sp>
        <p:nvSpPr>
          <p:cNvPr id="5" name="Footer Placeholder 4"/>
          <p:cNvSpPr>
            <a:spLocks noGrp="1"/>
          </p:cNvSpPr>
          <p:nvPr>
            <p:ph type="ftr" sz="quarter" idx="11"/>
          </p:nvPr>
        </p:nvSpPr>
        <p:spPr/>
        <p:txBody>
          <a:bodyPr/>
          <a:lstStyle>
            <a:lvl1pPr>
              <a:defRPr/>
            </a:lvl1pPr>
          </a:lstStyle>
          <a:p>
            <a:r>
              <a:rPr lang="en-US" smtClean="0"/>
              <a:t>Synchronization Algorithms and Concurrent Programming Gadi Taubenfeld © 2014</a:t>
            </a:r>
            <a:endParaRPr lang="en-US"/>
          </a:p>
        </p:txBody>
      </p:sp>
    </p:spTree>
    <p:extLst>
      <p:ext uri="{BB962C8B-B14F-4D97-AF65-F5344CB8AC3E}">
        <p14:creationId xmlns:p14="http://schemas.microsoft.com/office/powerpoint/2010/main" val="237209194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Chapter 1</a:t>
            </a:r>
            <a:endParaRPr lang="en-US"/>
          </a:p>
        </p:txBody>
      </p:sp>
      <p:sp>
        <p:nvSpPr>
          <p:cNvPr id="5" name="Footer Placeholder 4"/>
          <p:cNvSpPr>
            <a:spLocks noGrp="1"/>
          </p:cNvSpPr>
          <p:nvPr>
            <p:ph type="ftr" sz="quarter" idx="11"/>
          </p:nvPr>
        </p:nvSpPr>
        <p:spPr/>
        <p:txBody>
          <a:bodyPr/>
          <a:lstStyle>
            <a:lvl1pPr>
              <a:defRPr/>
            </a:lvl1pPr>
          </a:lstStyle>
          <a:p>
            <a:r>
              <a:rPr lang="en-US" smtClean="0"/>
              <a:t>Synchronization Algorithms and Concurrent Programming Gadi Taubenfeld © 2014</a:t>
            </a:r>
            <a:endParaRPr lang="en-US"/>
          </a:p>
        </p:txBody>
      </p:sp>
    </p:spTree>
    <p:extLst>
      <p:ext uri="{BB962C8B-B14F-4D97-AF65-F5344CB8AC3E}">
        <p14:creationId xmlns:p14="http://schemas.microsoft.com/office/powerpoint/2010/main" val="206514446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3335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3335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Chapter 1</a:t>
            </a:r>
            <a:endParaRPr lang="en-US"/>
          </a:p>
        </p:txBody>
      </p:sp>
      <p:sp>
        <p:nvSpPr>
          <p:cNvPr id="6" name="Footer Placeholder 5"/>
          <p:cNvSpPr>
            <a:spLocks noGrp="1"/>
          </p:cNvSpPr>
          <p:nvPr>
            <p:ph type="ftr" sz="quarter" idx="11"/>
          </p:nvPr>
        </p:nvSpPr>
        <p:spPr/>
        <p:txBody>
          <a:bodyPr/>
          <a:lstStyle>
            <a:lvl1pPr>
              <a:defRPr/>
            </a:lvl1pPr>
          </a:lstStyle>
          <a:p>
            <a:r>
              <a:rPr lang="en-US" smtClean="0"/>
              <a:t>Synchronization Algorithms and Concurrent Programming Gadi Taubenfeld © 2014</a:t>
            </a:r>
            <a:endParaRPr lang="en-US"/>
          </a:p>
        </p:txBody>
      </p:sp>
    </p:spTree>
    <p:extLst>
      <p:ext uri="{BB962C8B-B14F-4D97-AF65-F5344CB8AC3E}">
        <p14:creationId xmlns:p14="http://schemas.microsoft.com/office/powerpoint/2010/main" val="380881865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Chapter 1</a:t>
            </a:r>
            <a:endParaRPr lang="en-US"/>
          </a:p>
        </p:txBody>
      </p:sp>
      <p:sp>
        <p:nvSpPr>
          <p:cNvPr id="8" name="Footer Placeholder 7"/>
          <p:cNvSpPr>
            <a:spLocks noGrp="1"/>
          </p:cNvSpPr>
          <p:nvPr>
            <p:ph type="ftr" sz="quarter" idx="11"/>
          </p:nvPr>
        </p:nvSpPr>
        <p:spPr/>
        <p:txBody>
          <a:bodyPr/>
          <a:lstStyle>
            <a:lvl1pPr>
              <a:defRPr/>
            </a:lvl1pPr>
          </a:lstStyle>
          <a:p>
            <a:r>
              <a:rPr lang="en-US" smtClean="0"/>
              <a:t>Synchronization Algorithms and Concurrent Programming Gadi Taubenfeld © 2014</a:t>
            </a:r>
            <a:endParaRPr lang="en-US"/>
          </a:p>
        </p:txBody>
      </p:sp>
    </p:spTree>
    <p:extLst>
      <p:ext uri="{BB962C8B-B14F-4D97-AF65-F5344CB8AC3E}">
        <p14:creationId xmlns:p14="http://schemas.microsoft.com/office/powerpoint/2010/main" val="102689042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Chapter 1</a:t>
            </a:r>
            <a:endParaRPr lang="en-US"/>
          </a:p>
        </p:txBody>
      </p:sp>
      <p:sp>
        <p:nvSpPr>
          <p:cNvPr id="4" name="Footer Placeholder 3"/>
          <p:cNvSpPr>
            <a:spLocks noGrp="1"/>
          </p:cNvSpPr>
          <p:nvPr>
            <p:ph type="ftr" sz="quarter" idx="11"/>
          </p:nvPr>
        </p:nvSpPr>
        <p:spPr/>
        <p:txBody>
          <a:bodyPr/>
          <a:lstStyle>
            <a:lvl1pPr>
              <a:defRPr/>
            </a:lvl1pPr>
          </a:lstStyle>
          <a:p>
            <a:r>
              <a:rPr lang="en-US" smtClean="0"/>
              <a:t>Synchronization Algorithms and Concurrent Programming Gadi Taubenfeld © 2014</a:t>
            </a:r>
            <a:endParaRPr lang="en-US"/>
          </a:p>
        </p:txBody>
      </p:sp>
    </p:spTree>
    <p:extLst>
      <p:ext uri="{BB962C8B-B14F-4D97-AF65-F5344CB8AC3E}">
        <p14:creationId xmlns:p14="http://schemas.microsoft.com/office/powerpoint/2010/main" val="14667652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Chapter 1</a:t>
            </a:r>
            <a:endParaRPr lang="en-US"/>
          </a:p>
        </p:txBody>
      </p:sp>
      <p:sp>
        <p:nvSpPr>
          <p:cNvPr id="3" name="Footer Placeholder 2"/>
          <p:cNvSpPr>
            <a:spLocks noGrp="1"/>
          </p:cNvSpPr>
          <p:nvPr>
            <p:ph type="ftr" sz="quarter" idx="11"/>
          </p:nvPr>
        </p:nvSpPr>
        <p:spPr/>
        <p:txBody>
          <a:bodyPr/>
          <a:lstStyle>
            <a:lvl1pPr>
              <a:defRPr/>
            </a:lvl1pPr>
          </a:lstStyle>
          <a:p>
            <a:r>
              <a:rPr lang="en-US" smtClean="0"/>
              <a:t>Synchronization Algorithms and Concurrent Programming Gadi Taubenfeld © 2014</a:t>
            </a:r>
            <a:endParaRPr lang="en-US"/>
          </a:p>
        </p:txBody>
      </p:sp>
    </p:spTree>
    <p:extLst>
      <p:ext uri="{BB962C8B-B14F-4D97-AF65-F5344CB8AC3E}">
        <p14:creationId xmlns:p14="http://schemas.microsoft.com/office/powerpoint/2010/main" val="282838256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Chapter 1</a:t>
            </a:r>
            <a:endParaRPr lang="en-US"/>
          </a:p>
        </p:txBody>
      </p:sp>
      <p:sp>
        <p:nvSpPr>
          <p:cNvPr id="6" name="Footer Placeholder 5"/>
          <p:cNvSpPr>
            <a:spLocks noGrp="1"/>
          </p:cNvSpPr>
          <p:nvPr>
            <p:ph type="ftr" sz="quarter" idx="11"/>
          </p:nvPr>
        </p:nvSpPr>
        <p:spPr/>
        <p:txBody>
          <a:bodyPr/>
          <a:lstStyle>
            <a:lvl1pPr>
              <a:defRPr/>
            </a:lvl1pPr>
          </a:lstStyle>
          <a:p>
            <a:r>
              <a:rPr lang="en-US" smtClean="0"/>
              <a:t>Synchronization Algorithms and Concurrent Programming Gadi Taubenfeld © 2014</a:t>
            </a:r>
            <a:endParaRPr lang="en-US"/>
          </a:p>
        </p:txBody>
      </p:sp>
    </p:spTree>
    <p:extLst>
      <p:ext uri="{BB962C8B-B14F-4D97-AF65-F5344CB8AC3E}">
        <p14:creationId xmlns:p14="http://schemas.microsoft.com/office/powerpoint/2010/main" val="281301247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444500"/>
            <a:ext cx="7772400" cy="85090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533400" y="1333500"/>
            <a:ext cx="7772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31800" y="63881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rgbClr val="808080"/>
                </a:solidFill>
                <a:latin typeface="+mn-lt"/>
              </a:defRPr>
            </a:lvl1pPr>
          </a:lstStyle>
          <a:p>
            <a:r>
              <a:rPr lang="en-US" smtClean="0"/>
              <a:t>Chapter 1</a:t>
            </a:r>
            <a:endParaRPr lang="en-US"/>
          </a:p>
        </p:txBody>
      </p:sp>
      <p:sp>
        <p:nvSpPr>
          <p:cNvPr id="1029" name="Rectangle 5"/>
          <p:cNvSpPr>
            <a:spLocks noGrp="1" noChangeArrowheads="1"/>
          </p:cNvSpPr>
          <p:nvPr>
            <p:ph type="ftr" sz="quarter" idx="3"/>
          </p:nvPr>
        </p:nvSpPr>
        <p:spPr bwMode="auto">
          <a:xfrm>
            <a:off x="2362200" y="6375400"/>
            <a:ext cx="441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b="0">
                <a:solidFill>
                  <a:srgbClr val="808080"/>
                </a:solidFill>
                <a:latin typeface="+mn-lt"/>
              </a:defRPr>
            </a:lvl1pPr>
          </a:lstStyle>
          <a:p>
            <a:r>
              <a:rPr lang="en-US" smtClean="0"/>
              <a:t>Synchronization Algorithms and Concurrent Programming Gadi Taubenfeld © 2014</a:t>
            </a:r>
            <a:endParaRPr lang="en-US"/>
          </a:p>
        </p:txBody>
      </p:sp>
      <p:sp>
        <p:nvSpPr>
          <p:cNvPr id="1033" name="Rectangle 9"/>
          <p:cNvSpPr>
            <a:spLocks noChangeArrowheads="1"/>
          </p:cNvSpPr>
          <p:nvPr userDrawn="1"/>
        </p:nvSpPr>
        <p:spPr bwMode="auto">
          <a:xfrm>
            <a:off x="8331200" y="6389688"/>
            <a:ext cx="4302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fld id="{981BCF9E-8DCB-4F10-89E5-30EFF1565A79}" type="slidenum">
              <a:rPr lang="en-US" sz="1200" b="0">
                <a:solidFill>
                  <a:srgbClr val="808080"/>
                </a:solidFill>
                <a:latin typeface="Comic Sans MS" pitchFamily="66" charset="0"/>
              </a:rPr>
              <a:pPr algn="r"/>
              <a:t>‹#›</a:t>
            </a:fld>
            <a:endParaRPr lang="en-US" sz="1200" b="0">
              <a:solidFill>
                <a:srgbClr val="808080"/>
              </a:solidFill>
              <a:latin typeface="Comic Sans MS" pitchFamily="66" charset="0"/>
            </a:endParaRPr>
          </a:p>
        </p:txBody>
      </p:sp>
    </p:spTree>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p:hf sldNum="0" hdr="0"/>
  <p:txStyles>
    <p:titleStyle>
      <a:lvl1pPr algn="ctr" rtl="0" eaLnBrk="0" fontAlgn="base" hangingPunct="0">
        <a:spcBef>
          <a:spcPct val="0"/>
        </a:spcBef>
        <a:spcAft>
          <a:spcPct val="0"/>
        </a:spcAft>
        <a:defRPr sz="3600">
          <a:solidFill>
            <a:srgbClr val="CC3300"/>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600">
          <a:solidFill>
            <a:srgbClr val="CC3300"/>
          </a:solidFill>
          <a:effectLst>
            <a:outerShdw blurRad="38100" dist="38100" dir="2700000" algn="tl">
              <a:srgbClr val="C0C0C0"/>
            </a:outerShdw>
          </a:effectLst>
          <a:latin typeface="Comic Sans MS" pitchFamily="66" charset="0"/>
        </a:defRPr>
      </a:lvl2pPr>
      <a:lvl3pPr algn="ctr" rtl="0" eaLnBrk="0" fontAlgn="base" hangingPunct="0">
        <a:spcBef>
          <a:spcPct val="0"/>
        </a:spcBef>
        <a:spcAft>
          <a:spcPct val="0"/>
        </a:spcAft>
        <a:defRPr sz="3600">
          <a:solidFill>
            <a:srgbClr val="CC3300"/>
          </a:solidFill>
          <a:effectLst>
            <a:outerShdw blurRad="38100" dist="38100" dir="2700000" algn="tl">
              <a:srgbClr val="C0C0C0"/>
            </a:outerShdw>
          </a:effectLst>
          <a:latin typeface="Comic Sans MS" pitchFamily="66" charset="0"/>
        </a:defRPr>
      </a:lvl3pPr>
      <a:lvl4pPr algn="ctr" rtl="0" eaLnBrk="0" fontAlgn="base" hangingPunct="0">
        <a:spcBef>
          <a:spcPct val="0"/>
        </a:spcBef>
        <a:spcAft>
          <a:spcPct val="0"/>
        </a:spcAft>
        <a:defRPr sz="3600">
          <a:solidFill>
            <a:srgbClr val="CC3300"/>
          </a:solidFill>
          <a:effectLst>
            <a:outerShdw blurRad="38100" dist="38100" dir="2700000" algn="tl">
              <a:srgbClr val="C0C0C0"/>
            </a:outerShdw>
          </a:effectLst>
          <a:latin typeface="Comic Sans MS" pitchFamily="66" charset="0"/>
        </a:defRPr>
      </a:lvl4pPr>
      <a:lvl5pPr algn="ctr" rtl="0" eaLnBrk="0" fontAlgn="base" hangingPunct="0">
        <a:spcBef>
          <a:spcPct val="0"/>
        </a:spcBef>
        <a:spcAft>
          <a:spcPct val="0"/>
        </a:spcAft>
        <a:defRPr sz="3600">
          <a:solidFill>
            <a:srgbClr val="CC3300"/>
          </a:solidFill>
          <a:effectLst>
            <a:outerShdw blurRad="38100" dist="38100" dir="2700000" algn="tl">
              <a:srgbClr val="C0C0C0"/>
            </a:outerShdw>
          </a:effectLst>
          <a:latin typeface="Comic Sans MS" pitchFamily="66" charset="0"/>
        </a:defRPr>
      </a:lvl5pPr>
      <a:lvl6pPr marL="457200" algn="ctr" rtl="0" eaLnBrk="0" fontAlgn="base" hangingPunct="0">
        <a:spcBef>
          <a:spcPct val="0"/>
        </a:spcBef>
        <a:spcAft>
          <a:spcPct val="0"/>
        </a:spcAft>
        <a:defRPr sz="3600">
          <a:solidFill>
            <a:srgbClr val="CC3300"/>
          </a:solidFill>
          <a:effectLst>
            <a:outerShdw blurRad="38100" dist="38100" dir="2700000" algn="tl">
              <a:srgbClr val="C0C0C0"/>
            </a:outerShdw>
          </a:effectLst>
          <a:latin typeface="Comic Sans MS" pitchFamily="66" charset="0"/>
        </a:defRPr>
      </a:lvl6pPr>
      <a:lvl7pPr marL="914400" algn="ctr" rtl="0" eaLnBrk="0" fontAlgn="base" hangingPunct="0">
        <a:spcBef>
          <a:spcPct val="0"/>
        </a:spcBef>
        <a:spcAft>
          <a:spcPct val="0"/>
        </a:spcAft>
        <a:defRPr sz="3600">
          <a:solidFill>
            <a:srgbClr val="CC3300"/>
          </a:solidFill>
          <a:effectLst>
            <a:outerShdw blurRad="38100" dist="38100" dir="2700000" algn="tl">
              <a:srgbClr val="C0C0C0"/>
            </a:outerShdw>
          </a:effectLst>
          <a:latin typeface="Comic Sans MS" pitchFamily="66" charset="0"/>
        </a:defRPr>
      </a:lvl7pPr>
      <a:lvl8pPr marL="1371600" algn="ctr" rtl="0" eaLnBrk="0" fontAlgn="base" hangingPunct="0">
        <a:spcBef>
          <a:spcPct val="0"/>
        </a:spcBef>
        <a:spcAft>
          <a:spcPct val="0"/>
        </a:spcAft>
        <a:defRPr sz="3600">
          <a:solidFill>
            <a:srgbClr val="CC3300"/>
          </a:solidFill>
          <a:effectLst>
            <a:outerShdw blurRad="38100" dist="38100" dir="2700000" algn="tl">
              <a:srgbClr val="C0C0C0"/>
            </a:outerShdw>
          </a:effectLst>
          <a:latin typeface="Comic Sans MS" pitchFamily="66" charset="0"/>
        </a:defRPr>
      </a:lvl8pPr>
      <a:lvl9pPr marL="1828800" algn="ctr" rtl="0" eaLnBrk="0" fontAlgn="base" hangingPunct="0">
        <a:spcBef>
          <a:spcPct val="0"/>
        </a:spcBef>
        <a:spcAft>
          <a:spcPct val="0"/>
        </a:spcAft>
        <a:defRPr sz="3600">
          <a:solidFill>
            <a:srgbClr val="CC3300"/>
          </a:solidFill>
          <a:effectLst>
            <a:outerShdw blurRad="38100" dist="38100" dir="2700000" algn="tl">
              <a:srgbClr val="C0C0C0"/>
            </a:outerShdw>
          </a:effectLst>
          <a:latin typeface="Comic Sans MS" pitchFamily="66" charset="0"/>
        </a:defRPr>
      </a:lvl9pPr>
    </p:titleStyle>
    <p:bodyStyle>
      <a:lvl1pPr marL="342900" indent="-342900" algn="l" rtl="0" eaLnBrk="0" fontAlgn="base" hangingPunct="0">
        <a:spcBef>
          <a:spcPct val="20000"/>
        </a:spcBef>
        <a:spcAft>
          <a:spcPct val="0"/>
        </a:spcAft>
        <a:buClr>
          <a:schemeClr val="accent2"/>
        </a:buClr>
        <a:buSzPct val="85000"/>
        <a:buFont typeface="Wingdings" pitchFamily="2" charset="2"/>
        <a:buChar char="q"/>
        <a:defRPr sz="2400">
          <a:solidFill>
            <a:schemeClr val="accent2"/>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ZapfDingbats" pitchFamily="82" charset="2"/>
        <a:buChar char="m"/>
        <a:defRPr sz="2400">
          <a:solidFill>
            <a:srgbClr val="003300"/>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il/url?sa=i&amp;rct=j&amp;q=&amp;esrc=s&amp;frm=1&amp;source=images&amp;cd=&amp;cad=rja&amp;uact=8&amp;docid=6BYGucyBmde6-M&amp;tbnid=JkE4Xgc_o-i7yM:&amp;ved=0CAUQjRw&amp;url=http://adventure.howstuffworks.com/skydiving-pictures13.htm&amp;ei=g9qBU6L9BcavOd2HgcgL&amp;bvm=bv.67720277,d.ZWU&amp;psig=AFQjCNFcpzWk3dEnELKbpXUgMouWDnw5ig&amp;ust=1401105396465905"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6.xml"/><Relationship Id="rId1" Type="http://schemas.openxmlformats.org/officeDocument/2006/relationships/slideLayout" Target="../slideLayouts/slideLayout3.xml"/><Relationship Id="rId4" Type="http://schemas.openxmlformats.org/officeDocument/2006/relationships/hyperlink" Target="http://www.cs.utexas.edu/users/EWD/" TargetMode="Externa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smtClean="0"/>
              <a:t>Chapter 1</a:t>
            </a:r>
            <a:endParaRPr lang="en-US"/>
          </a:p>
        </p:txBody>
      </p:sp>
      <p:sp>
        <p:nvSpPr>
          <p:cNvPr id="9" name="Footer Placeholder 4"/>
          <p:cNvSpPr>
            <a:spLocks noGrp="1"/>
          </p:cNvSpPr>
          <p:nvPr>
            <p:ph type="ftr" sz="quarter" idx="11"/>
          </p:nvPr>
        </p:nvSpPr>
        <p:spPr/>
        <p:txBody>
          <a:bodyPr/>
          <a:lstStyle/>
          <a:p>
            <a:r>
              <a:rPr lang="en-US" smtClean="0"/>
              <a:t>Synchronization Algorithms and Concurrent Programming Gadi Taubenfeld © 2014</a:t>
            </a:r>
            <a:endParaRPr lang="en-US" dirty="0"/>
          </a:p>
        </p:txBody>
      </p:sp>
      <p:sp>
        <p:nvSpPr>
          <p:cNvPr id="651266" name="Rectangle 2"/>
          <p:cNvSpPr>
            <a:spLocks noGrp="1" noChangeArrowheads="1"/>
          </p:cNvSpPr>
          <p:nvPr>
            <p:ph type="body" idx="1"/>
          </p:nvPr>
        </p:nvSpPr>
        <p:spPr>
          <a:xfrm>
            <a:off x="571500" y="1155700"/>
            <a:ext cx="7708900" cy="5384800"/>
          </a:xfrm>
        </p:spPr>
        <p:txBody>
          <a:bodyPr/>
          <a:lstStyle/>
          <a:p>
            <a:pPr>
              <a:buFont typeface="Wingdings" pitchFamily="2" charset="2"/>
              <a:buNone/>
            </a:pPr>
            <a:r>
              <a:rPr lang="en-US" dirty="0"/>
              <a:t>     </a:t>
            </a:r>
          </a:p>
        </p:txBody>
      </p:sp>
      <p:sp>
        <p:nvSpPr>
          <p:cNvPr id="651267" name="Rectangle 3"/>
          <p:cNvSpPr>
            <a:spLocks noChangeArrowheads="1"/>
          </p:cNvSpPr>
          <p:nvPr/>
        </p:nvSpPr>
        <p:spPr bwMode="auto">
          <a:xfrm>
            <a:off x="1778000" y="330200"/>
            <a:ext cx="5588000" cy="91440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ctr"/>
            <a:r>
              <a:rPr lang="en-US" sz="2400" b="0" dirty="0">
                <a:solidFill>
                  <a:srgbClr val="CC3300"/>
                </a:solidFill>
                <a:latin typeface="Comic Sans MS" pitchFamily="66" charset="0"/>
              </a:rPr>
              <a:t>Synchronization Algorithms </a:t>
            </a:r>
          </a:p>
          <a:p>
            <a:pPr algn="ctr"/>
            <a:r>
              <a:rPr lang="en-US" sz="2400" b="0" dirty="0">
                <a:solidFill>
                  <a:srgbClr val="CC3300"/>
                </a:solidFill>
                <a:latin typeface="Comic Sans MS" pitchFamily="66" charset="0"/>
              </a:rPr>
              <a:t>and Concurrent Programming</a:t>
            </a:r>
            <a:endParaRPr lang="en-US" sz="2400" b="0" i="1" dirty="0">
              <a:solidFill>
                <a:srgbClr val="CC3300"/>
              </a:solidFill>
              <a:latin typeface="Comic Sans MS" pitchFamily="66" charset="0"/>
            </a:endParaRPr>
          </a:p>
        </p:txBody>
      </p:sp>
      <p:sp>
        <p:nvSpPr>
          <p:cNvPr id="651268" name="Rectangle 4"/>
          <p:cNvSpPr>
            <a:spLocks noChangeArrowheads="1"/>
          </p:cNvSpPr>
          <p:nvPr/>
        </p:nvSpPr>
        <p:spPr bwMode="auto">
          <a:xfrm>
            <a:off x="3124200" y="1346200"/>
            <a:ext cx="2895600" cy="54610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buClr>
                <a:schemeClr val="accent2"/>
              </a:buClr>
              <a:buSzPct val="85000"/>
              <a:buFont typeface="Wingdings" pitchFamily="2" charset="2"/>
              <a:buNone/>
            </a:pPr>
            <a:r>
              <a:rPr lang="en-US" sz="2000" b="0" i="1">
                <a:solidFill>
                  <a:srgbClr val="003300"/>
                </a:solidFill>
                <a:effectLst>
                  <a:outerShdw blurRad="38100" dist="38100" dir="2700000" algn="tl">
                    <a:srgbClr val="C0C0C0"/>
                  </a:outerShdw>
                </a:effectLst>
                <a:latin typeface="Comic Sans MS" pitchFamily="66" charset="0"/>
              </a:rPr>
              <a:t>Gadi Taubenfeld</a:t>
            </a:r>
            <a:endParaRPr lang="en-US" sz="2000" b="0">
              <a:solidFill>
                <a:schemeClr val="accent2"/>
              </a:solidFill>
              <a:latin typeface="Comic Sans MS" pitchFamily="66" charset="0"/>
            </a:endParaRPr>
          </a:p>
        </p:txBody>
      </p:sp>
      <p:sp>
        <p:nvSpPr>
          <p:cNvPr id="651269" name="Rectangle 5"/>
          <p:cNvSpPr>
            <a:spLocks noChangeArrowheads="1"/>
          </p:cNvSpPr>
          <p:nvPr/>
        </p:nvSpPr>
        <p:spPr bwMode="auto">
          <a:xfrm>
            <a:off x="3416300" y="1905000"/>
            <a:ext cx="2298700" cy="44450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600" b="0">
                <a:latin typeface="Comic Sans MS" pitchFamily="66" charset="0"/>
              </a:rPr>
              <a:t>Chapter 1 Introduction</a:t>
            </a:r>
          </a:p>
        </p:txBody>
      </p:sp>
      <p:sp>
        <p:nvSpPr>
          <p:cNvPr id="651273" name="Rectangle 9"/>
          <p:cNvSpPr>
            <a:spLocks noChangeArrowheads="1"/>
          </p:cNvSpPr>
          <p:nvPr/>
        </p:nvSpPr>
        <p:spPr bwMode="auto">
          <a:xfrm>
            <a:off x="3124200" y="5943600"/>
            <a:ext cx="28829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600" b="0" dirty="0">
                <a:solidFill>
                  <a:srgbClr val="808080"/>
                </a:solidFill>
                <a:latin typeface="Comic Sans MS" pitchFamily="66" charset="0"/>
              </a:rPr>
              <a:t>Version: </a:t>
            </a:r>
            <a:r>
              <a:rPr lang="en-US" sz="1600" b="0" dirty="0" smtClean="0">
                <a:solidFill>
                  <a:srgbClr val="808080"/>
                </a:solidFill>
                <a:latin typeface="Comic Sans MS" pitchFamily="66" charset="0"/>
              </a:rPr>
              <a:t>June 2014</a:t>
            </a:r>
            <a:endParaRPr lang="en-US" sz="1600" b="0" dirty="0">
              <a:solidFill>
                <a:srgbClr val="808080"/>
              </a:solidFill>
              <a:latin typeface="Comic Sans MS" pitchFamily="66" charset="0"/>
            </a:endParaRPr>
          </a:p>
        </p:txBody>
      </p:sp>
      <p:pic>
        <p:nvPicPr>
          <p:cNvPr id="651274" name="Picture 10" descr="013197259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9313" y="2644775"/>
            <a:ext cx="2347912" cy="3201988"/>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3"/>
          <p:cNvSpPr>
            <a:spLocks noGrp="1"/>
          </p:cNvSpPr>
          <p:nvPr>
            <p:ph type="dt" sz="half" idx="10"/>
          </p:nvPr>
        </p:nvSpPr>
        <p:spPr/>
        <p:txBody>
          <a:bodyPr/>
          <a:lstStyle/>
          <a:p>
            <a:r>
              <a:rPr lang="en-US" smtClean="0"/>
              <a:t>Chapter 1</a:t>
            </a:r>
            <a:endParaRPr lang="en-US"/>
          </a:p>
        </p:txBody>
      </p:sp>
      <p:sp>
        <p:nvSpPr>
          <p:cNvPr id="31"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429081" name="Rectangle 25"/>
          <p:cNvSpPr>
            <a:spLocks noChangeArrowheads="1"/>
          </p:cNvSpPr>
          <p:nvPr/>
        </p:nvSpPr>
        <p:spPr bwMode="auto">
          <a:xfrm>
            <a:off x="1016000" y="1574800"/>
            <a:ext cx="7315200" cy="30861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429058" name="Rectangle 2"/>
          <p:cNvSpPr>
            <a:spLocks noGrp="1" noChangeArrowheads="1"/>
          </p:cNvSpPr>
          <p:nvPr>
            <p:ph type="title"/>
          </p:nvPr>
        </p:nvSpPr>
        <p:spPr/>
        <p:txBody>
          <a:bodyPr/>
          <a:lstStyle/>
          <a:p>
            <a:r>
              <a:rPr lang="en-US"/>
              <a:t>Solution 3</a:t>
            </a:r>
          </a:p>
        </p:txBody>
      </p:sp>
      <p:sp>
        <p:nvSpPr>
          <p:cNvPr id="429059" name="Rectangle 3"/>
          <p:cNvSpPr>
            <a:spLocks noGrp="1" noChangeArrowheads="1"/>
          </p:cNvSpPr>
          <p:nvPr>
            <p:ph type="body" idx="1"/>
          </p:nvPr>
        </p:nvSpPr>
        <p:spPr>
          <a:xfrm>
            <a:off x="812800" y="4838700"/>
            <a:ext cx="4965700" cy="533400"/>
          </a:xfrm>
        </p:spPr>
        <p:txBody>
          <a:bodyPr/>
          <a:lstStyle/>
          <a:p>
            <a:pPr>
              <a:buFont typeface="Wingdings" pitchFamily="2" charset="2"/>
              <a:buNone/>
            </a:pPr>
            <a:r>
              <a:rPr lang="en-US" sz="2000">
                <a:solidFill>
                  <a:srgbClr val="003300"/>
                </a:solidFill>
              </a:rPr>
              <a:t>Does it work? </a:t>
            </a:r>
          </a:p>
        </p:txBody>
      </p:sp>
      <p:graphicFrame>
        <p:nvGraphicFramePr>
          <p:cNvPr id="429102" name="Group 46"/>
          <p:cNvGraphicFramePr>
            <a:graphicFrameLocks noGrp="1"/>
          </p:cNvGraphicFramePr>
          <p:nvPr/>
        </p:nvGraphicFramePr>
        <p:xfrm>
          <a:off x="914400" y="1485900"/>
          <a:ext cx="7327900" cy="3090672"/>
        </p:xfrm>
        <a:graphic>
          <a:graphicData uri="http://schemas.openxmlformats.org/drawingml/2006/table">
            <a:tbl>
              <a:tblPr/>
              <a:tblGrid>
                <a:gridCol w="3687763"/>
                <a:gridCol w="3640137"/>
              </a:tblGrid>
              <a:tr h="2946400">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CC3300"/>
                          </a:solidFill>
                          <a:effectLst/>
                          <a:latin typeface="Comic Sans MS" pitchFamily="66" charset="0"/>
                        </a:rPr>
                        <a:t>Alice</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chemeClr val="accent2"/>
                          </a:solidFill>
                          <a:effectLst/>
                          <a:latin typeface="Comic Sans MS" pitchFamily="66" charset="0"/>
                        </a:rPr>
                        <a:t>leave note A</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003300"/>
                          </a:solidFill>
                          <a:effectLst/>
                          <a:latin typeface="Comic Sans MS" pitchFamily="66" charset="0"/>
                        </a:rPr>
                        <a:t>while</a:t>
                      </a:r>
                      <a:r>
                        <a:rPr kumimoji="0" lang="en-US" sz="2400" b="0" i="0" u="none" strike="noStrike" cap="none" normalizeH="0" baseline="0" smtClean="0">
                          <a:ln>
                            <a:noFill/>
                          </a:ln>
                          <a:solidFill>
                            <a:schemeClr val="accent2"/>
                          </a:solidFill>
                          <a:effectLst/>
                          <a:latin typeface="Comic Sans MS" pitchFamily="66" charset="0"/>
                        </a:rPr>
                        <a:t> (note B) </a:t>
                      </a:r>
                      <a:r>
                        <a:rPr kumimoji="0" lang="en-US" sz="2400" b="0" i="0" u="none" strike="noStrike" cap="none" normalizeH="0" baseline="0" smtClean="0">
                          <a:ln>
                            <a:noFill/>
                          </a:ln>
                          <a:solidFill>
                            <a:srgbClr val="003300"/>
                          </a:solidFill>
                          <a:effectLst/>
                          <a:latin typeface="Comic Sans MS" pitchFamily="66" charset="0"/>
                        </a:rPr>
                        <a:t>{</a:t>
                      </a:r>
                      <a:r>
                        <a:rPr kumimoji="0" lang="en-US" sz="2400" b="0" i="0" u="none" strike="noStrike" cap="none" normalizeH="0" baseline="0" smtClean="0">
                          <a:ln>
                            <a:noFill/>
                          </a:ln>
                          <a:solidFill>
                            <a:schemeClr val="accent2"/>
                          </a:solidFill>
                          <a:effectLst/>
                          <a:latin typeface="Comic Sans MS" pitchFamily="66" charset="0"/>
                        </a:rPr>
                        <a:t>skip</a:t>
                      </a:r>
                      <a:r>
                        <a:rPr kumimoji="0" lang="en-US" sz="2400" b="0" i="0" u="none" strike="noStrike" cap="none" normalizeH="0" baseline="0" smtClean="0">
                          <a:ln>
                            <a:noFill/>
                          </a:ln>
                          <a:solidFill>
                            <a:srgbClr val="003300"/>
                          </a:solidFill>
                          <a:effectLst/>
                          <a:latin typeface="Comic Sans MS" pitchFamily="66" charset="0"/>
                        </a:rPr>
                        <a:t>}</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003300"/>
                          </a:solidFill>
                          <a:effectLst/>
                          <a:latin typeface="Comic Sans MS" pitchFamily="66" charset="0"/>
                        </a:rPr>
                        <a:t>if</a:t>
                      </a:r>
                      <a:r>
                        <a:rPr kumimoji="0" lang="en-US" sz="2400" b="0" i="0" u="none" strike="noStrike" cap="none" normalizeH="0" baseline="0" smtClean="0">
                          <a:ln>
                            <a:noFill/>
                          </a:ln>
                          <a:solidFill>
                            <a:schemeClr val="accent2"/>
                          </a:solidFill>
                          <a:effectLst/>
                          <a:latin typeface="Comic Sans MS" pitchFamily="66" charset="0"/>
                        </a:rPr>
                        <a:t> (no milk) </a:t>
                      </a:r>
                      <a:r>
                        <a:rPr kumimoji="0" lang="en-US" sz="2400" b="0" i="0" u="none" strike="noStrike" cap="none" normalizeH="0" baseline="0" smtClean="0">
                          <a:ln>
                            <a:noFill/>
                          </a:ln>
                          <a:solidFill>
                            <a:srgbClr val="003300"/>
                          </a:solidFill>
                          <a:effectLst/>
                          <a:latin typeface="Comic Sans MS" pitchFamily="66" charset="0"/>
                        </a:rPr>
                        <a:t>{</a:t>
                      </a:r>
                      <a:r>
                        <a:rPr kumimoji="0" lang="en-US" sz="2400" b="0" i="0" u="none" strike="noStrike" cap="none" normalizeH="0" baseline="0" smtClean="0">
                          <a:ln>
                            <a:noFill/>
                          </a:ln>
                          <a:solidFill>
                            <a:schemeClr val="accent2"/>
                          </a:solidFill>
                          <a:effectLst/>
                          <a:latin typeface="Comic Sans MS" pitchFamily="66" charset="0"/>
                        </a:rPr>
                        <a:t>buy milk</a:t>
                      </a:r>
                      <a:r>
                        <a:rPr kumimoji="0" lang="en-US" sz="2400" b="0" i="0" u="none" strike="noStrike" cap="none" normalizeH="0" baseline="0" smtClean="0">
                          <a:ln>
                            <a:noFill/>
                          </a:ln>
                          <a:solidFill>
                            <a:srgbClr val="003300"/>
                          </a:solidFill>
                          <a:effectLst/>
                          <a:latin typeface="Comic Sans MS" pitchFamily="66" charset="0"/>
                        </a:rPr>
                        <a:t>}</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endParaRPr kumimoji="0" lang="en-US" sz="2400" b="0" i="0" u="none" strike="noStrike" cap="none" normalizeH="0" baseline="0" smtClean="0">
                        <a:ln>
                          <a:noFill/>
                        </a:ln>
                        <a:solidFill>
                          <a:schemeClr val="accent2"/>
                        </a:solidFill>
                        <a:effectLst/>
                        <a:latin typeface="Comic Sans MS" pitchFamily="66" charset="0"/>
                      </a:endParaRP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chemeClr val="accent2"/>
                          </a:solidFill>
                          <a:effectLst/>
                          <a:latin typeface="Comic Sans MS" pitchFamily="66" charset="0"/>
                        </a:rPr>
                        <a:t>remove note A</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EFF9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CC3300"/>
                          </a:solidFill>
                          <a:effectLst/>
                          <a:latin typeface="Comic Sans MS" pitchFamily="66" charset="0"/>
                        </a:rPr>
                        <a:t>Bob</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chemeClr val="accent2"/>
                          </a:solidFill>
                          <a:effectLst/>
                          <a:latin typeface="Comic Sans MS" pitchFamily="66" charset="0"/>
                        </a:rPr>
                        <a:t>leave note B</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003300"/>
                          </a:solidFill>
                          <a:effectLst/>
                          <a:latin typeface="Comic Sans MS" pitchFamily="66" charset="0"/>
                        </a:rPr>
                        <a:t>if</a:t>
                      </a:r>
                      <a:r>
                        <a:rPr kumimoji="0" lang="en-US" sz="2400" b="0" i="0" u="none" strike="noStrike" cap="none" normalizeH="0" baseline="0" smtClean="0">
                          <a:ln>
                            <a:noFill/>
                          </a:ln>
                          <a:solidFill>
                            <a:schemeClr val="accent2"/>
                          </a:solidFill>
                          <a:effectLst/>
                          <a:latin typeface="Comic Sans MS" pitchFamily="66" charset="0"/>
                        </a:rPr>
                        <a:t> (no note A) </a:t>
                      </a:r>
                      <a:r>
                        <a:rPr kumimoji="0" lang="en-US" sz="2400" b="0" i="0" u="none" strike="noStrike" cap="none" normalizeH="0" baseline="0" smtClean="0">
                          <a:ln>
                            <a:noFill/>
                          </a:ln>
                          <a:solidFill>
                            <a:srgbClr val="003300"/>
                          </a:solidFill>
                          <a:effectLst/>
                          <a:latin typeface="Comic Sans MS" pitchFamily="66" charset="0"/>
                        </a:rPr>
                        <a:t>{</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chemeClr val="accent2"/>
                          </a:solidFill>
                          <a:effectLst/>
                          <a:latin typeface="Comic Sans MS" pitchFamily="66" charset="0"/>
                        </a:rPr>
                        <a:t>   </a:t>
                      </a:r>
                      <a:r>
                        <a:rPr kumimoji="0" lang="en-US" sz="2400" b="0" i="0" u="none" strike="noStrike" cap="none" normalizeH="0" baseline="0" smtClean="0">
                          <a:ln>
                            <a:noFill/>
                          </a:ln>
                          <a:solidFill>
                            <a:srgbClr val="003300"/>
                          </a:solidFill>
                          <a:effectLst/>
                          <a:latin typeface="Comic Sans MS" pitchFamily="66" charset="0"/>
                        </a:rPr>
                        <a:t>if</a:t>
                      </a:r>
                      <a:r>
                        <a:rPr kumimoji="0" lang="en-US" sz="2400" b="0" i="0" u="none" strike="noStrike" cap="none" normalizeH="0" baseline="0" smtClean="0">
                          <a:ln>
                            <a:noFill/>
                          </a:ln>
                          <a:solidFill>
                            <a:schemeClr val="accent2"/>
                          </a:solidFill>
                          <a:effectLst/>
                          <a:latin typeface="Comic Sans MS" pitchFamily="66" charset="0"/>
                        </a:rPr>
                        <a:t> (no milk) </a:t>
                      </a:r>
                      <a:r>
                        <a:rPr kumimoji="0" lang="en-US" sz="2400" b="0" i="0" u="none" strike="noStrike" cap="none" normalizeH="0" baseline="0" smtClean="0">
                          <a:ln>
                            <a:noFill/>
                          </a:ln>
                          <a:solidFill>
                            <a:srgbClr val="003300"/>
                          </a:solidFill>
                          <a:effectLst/>
                          <a:latin typeface="Comic Sans MS" pitchFamily="66" charset="0"/>
                        </a:rPr>
                        <a:t>{</a:t>
                      </a:r>
                      <a:r>
                        <a:rPr kumimoji="0" lang="en-US" sz="2400" b="0" i="0" u="none" strike="noStrike" cap="none" normalizeH="0" baseline="0" smtClean="0">
                          <a:ln>
                            <a:noFill/>
                          </a:ln>
                          <a:solidFill>
                            <a:schemeClr val="accent2"/>
                          </a:solidFill>
                          <a:effectLst/>
                          <a:latin typeface="Comic Sans MS" pitchFamily="66" charset="0"/>
                        </a:rPr>
                        <a:t>buy milk</a:t>
                      </a:r>
                      <a:r>
                        <a:rPr kumimoji="0" lang="en-US" sz="2400" b="0" i="0" u="none" strike="noStrike" cap="none" normalizeH="0" baseline="0" smtClean="0">
                          <a:ln>
                            <a:noFill/>
                          </a:ln>
                          <a:solidFill>
                            <a:srgbClr val="003300"/>
                          </a:solidFill>
                          <a:effectLst/>
                          <a:latin typeface="Comic Sans MS" pitchFamily="66" charset="0"/>
                        </a:rPr>
                        <a:t>}</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003300"/>
                          </a:solidFill>
                          <a:effectLst/>
                          <a:latin typeface="Comic Sans MS" pitchFamily="66" charset="0"/>
                        </a:rPr>
                        <a:t>}</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chemeClr val="accent2"/>
                          </a:solidFill>
                          <a:effectLst/>
                          <a:latin typeface="Comic Sans MS" pitchFamily="66" charset="0"/>
                        </a:rPr>
                        <a:t>     remove note B</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endParaRPr kumimoji="0" lang="en-US" sz="2400" b="0" i="0" u="none" strike="noStrike" cap="none" normalizeH="0" baseline="0" smtClean="0">
                        <a:ln>
                          <a:noFill/>
                        </a:ln>
                        <a:solidFill>
                          <a:srgbClr val="CC3300"/>
                        </a:solidFill>
                        <a:effectLst/>
                        <a:latin typeface="Comic Sans MS" pitchFamily="66"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EFF9FF"/>
                    </a:solidFill>
                  </a:tcPr>
                </a:tc>
              </a:tr>
            </a:tbl>
          </a:graphicData>
        </a:graphic>
      </p:graphicFrame>
      <p:sp>
        <p:nvSpPr>
          <p:cNvPr id="429075" name="Rectangle 19"/>
          <p:cNvSpPr>
            <a:spLocks noChangeArrowheads="1"/>
          </p:cNvSpPr>
          <p:nvPr/>
        </p:nvSpPr>
        <p:spPr bwMode="auto">
          <a:xfrm>
            <a:off x="787400" y="5257800"/>
            <a:ext cx="4330700"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70000"/>
              </a:lnSpc>
              <a:spcBef>
                <a:spcPct val="20000"/>
              </a:spcBef>
              <a:buClr>
                <a:schemeClr val="accent2"/>
              </a:buClr>
              <a:buSzPct val="85000"/>
              <a:buFont typeface="Wingdings" pitchFamily="2" charset="2"/>
              <a:buNone/>
            </a:pPr>
            <a:r>
              <a:rPr lang="en-US" sz="2000" b="0">
                <a:solidFill>
                  <a:schemeClr val="accent2"/>
                </a:solidFill>
                <a:latin typeface="Comic Sans MS" pitchFamily="66" charset="0"/>
              </a:rPr>
              <a:t>No !  a timing assumption is needed</a:t>
            </a:r>
          </a:p>
        </p:txBody>
      </p:sp>
      <p:sp>
        <p:nvSpPr>
          <p:cNvPr id="429076" name="Text Box 20"/>
          <p:cNvSpPr txBox="1">
            <a:spLocks noChangeArrowheads="1"/>
          </p:cNvSpPr>
          <p:nvPr/>
        </p:nvSpPr>
        <p:spPr bwMode="auto">
          <a:xfrm>
            <a:off x="5881688" y="4919663"/>
            <a:ext cx="2332037" cy="711200"/>
          </a:xfrm>
          <a:prstGeom prst="rect">
            <a:avLst/>
          </a:prstGeom>
          <a:solidFill>
            <a:srgbClr val="FFF6E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chemeClr val="accent2"/>
              </a:buClr>
              <a:buFont typeface="Wingdings" pitchFamily="2" charset="2"/>
              <a:buChar char="ü"/>
            </a:pPr>
            <a:r>
              <a:rPr lang="en-US" sz="2000" b="0">
                <a:solidFill>
                  <a:srgbClr val="003300"/>
                </a:solidFill>
                <a:latin typeface="Comic Sans MS" pitchFamily="66" charset="0"/>
              </a:rPr>
              <a:t>mutual exclusion</a:t>
            </a:r>
          </a:p>
          <a:p>
            <a:pPr>
              <a:buClr>
                <a:schemeClr val="accent2"/>
              </a:buClr>
              <a:buFont typeface="Symbol" pitchFamily="18" charset="2"/>
              <a:buChar char="C"/>
            </a:pPr>
            <a:r>
              <a:rPr lang="en-US" sz="2000" b="0">
                <a:latin typeface="Comic Sans MS" pitchFamily="66" charset="0"/>
              </a:rPr>
              <a:t> </a:t>
            </a:r>
            <a:r>
              <a:rPr lang="en-US" sz="2000" b="0">
                <a:solidFill>
                  <a:srgbClr val="003300"/>
                </a:solidFill>
                <a:latin typeface="Comic Sans MS" pitchFamily="66" charset="0"/>
              </a:rPr>
              <a:t>progress</a:t>
            </a:r>
          </a:p>
        </p:txBody>
      </p:sp>
      <p:sp>
        <p:nvSpPr>
          <p:cNvPr id="429087" name="Line 31"/>
          <p:cNvSpPr>
            <a:spLocks noChangeShapeType="1"/>
          </p:cNvSpPr>
          <p:nvPr/>
        </p:nvSpPr>
        <p:spPr bwMode="auto">
          <a:xfrm flipH="1">
            <a:off x="7835900" y="2133600"/>
            <a:ext cx="838200" cy="0"/>
          </a:xfrm>
          <a:prstGeom prst="line">
            <a:avLst/>
          </a:prstGeom>
          <a:noFill/>
          <a:ln w="28575">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29088" name="Line 32"/>
          <p:cNvSpPr>
            <a:spLocks noChangeShapeType="1"/>
          </p:cNvSpPr>
          <p:nvPr/>
        </p:nvSpPr>
        <p:spPr bwMode="auto">
          <a:xfrm flipH="1">
            <a:off x="127000" y="2133600"/>
            <a:ext cx="838200" cy="0"/>
          </a:xfrm>
          <a:prstGeom prst="line">
            <a:avLst/>
          </a:prstGeom>
          <a:noFill/>
          <a:ln w="28575">
            <a:solidFill>
              <a:srgbClr val="CC33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29089" name="Line 33"/>
          <p:cNvSpPr>
            <a:spLocks noChangeShapeType="1"/>
          </p:cNvSpPr>
          <p:nvPr/>
        </p:nvSpPr>
        <p:spPr bwMode="auto">
          <a:xfrm flipH="1">
            <a:off x="127000" y="2603500"/>
            <a:ext cx="838200" cy="0"/>
          </a:xfrm>
          <a:prstGeom prst="line">
            <a:avLst/>
          </a:prstGeom>
          <a:noFill/>
          <a:ln w="28575">
            <a:solidFill>
              <a:srgbClr val="CC33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29090" name="Line 34"/>
          <p:cNvSpPr>
            <a:spLocks noChangeShapeType="1"/>
          </p:cNvSpPr>
          <p:nvPr/>
        </p:nvSpPr>
        <p:spPr bwMode="auto">
          <a:xfrm flipH="1">
            <a:off x="7835900" y="2133600"/>
            <a:ext cx="838200" cy="0"/>
          </a:xfrm>
          <a:prstGeom prst="line">
            <a:avLst/>
          </a:prstGeom>
          <a:noFill/>
          <a:ln w="2857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29091" name="Line 35"/>
          <p:cNvSpPr>
            <a:spLocks noChangeShapeType="1"/>
          </p:cNvSpPr>
          <p:nvPr/>
        </p:nvSpPr>
        <p:spPr bwMode="auto">
          <a:xfrm flipH="1">
            <a:off x="7835900" y="2616200"/>
            <a:ext cx="838200" cy="0"/>
          </a:xfrm>
          <a:prstGeom prst="line">
            <a:avLst/>
          </a:prstGeom>
          <a:noFill/>
          <a:ln w="28575">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29094" name="Line 38"/>
          <p:cNvSpPr>
            <a:spLocks noChangeShapeType="1"/>
          </p:cNvSpPr>
          <p:nvPr/>
        </p:nvSpPr>
        <p:spPr bwMode="auto">
          <a:xfrm flipH="1">
            <a:off x="7835900" y="3937000"/>
            <a:ext cx="838200" cy="0"/>
          </a:xfrm>
          <a:prstGeom prst="line">
            <a:avLst/>
          </a:prstGeom>
          <a:noFill/>
          <a:ln w="28575">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29095" name="Line 39"/>
          <p:cNvSpPr>
            <a:spLocks noChangeShapeType="1"/>
          </p:cNvSpPr>
          <p:nvPr/>
        </p:nvSpPr>
        <p:spPr bwMode="auto">
          <a:xfrm flipH="1">
            <a:off x="7835900" y="2133600"/>
            <a:ext cx="838200" cy="0"/>
          </a:xfrm>
          <a:prstGeom prst="line">
            <a:avLst/>
          </a:prstGeom>
          <a:noFill/>
          <a:ln w="28575">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29096" name="Oval 40"/>
          <p:cNvSpPr>
            <a:spLocks noChangeArrowheads="1"/>
          </p:cNvSpPr>
          <p:nvPr/>
        </p:nvSpPr>
        <p:spPr bwMode="auto">
          <a:xfrm>
            <a:off x="3987800" y="2451100"/>
            <a:ext cx="279400" cy="27940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29097" name="Line 41"/>
          <p:cNvSpPr>
            <a:spLocks noChangeShapeType="1"/>
          </p:cNvSpPr>
          <p:nvPr/>
        </p:nvSpPr>
        <p:spPr bwMode="auto">
          <a:xfrm flipH="1">
            <a:off x="7835900" y="2133600"/>
            <a:ext cx="838200" cy="0"/>
          </a:xfrm>
          <a:prstGeom prst="line">
            <a:avLst/>
          </a:prstGeom>
          <a:noFill/>
          <a:ln w="2857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29098" name="Line 42"/>
          <p:cNvSpPr>
            <a:spLocks noChangeShapeType="1"/>
          </p:cNvSpPr>
          <p:nvPr/>
        </p:nvSpPr>
        <p:spPr bwMode="auto">
          <a:xfrm flipH="1">
            <a:off x="7835900" y="2616200"/>
            <a:ext cx="838200" cy="0"/>
          </a:xfrm>
          <a:prstGeom prst="line">
            <a:avLst/>
          </a:prstGeom>
          <a:noFill/>
          <a:ln w="28575">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29099" name="Line 43"/>
          <p:cNvSpPr>
            <a:spLocks noChangeShapeType="1"/>
          </p:cNvSpPr>
          <p:nvPr/>
        </p:nvSpPr>
        <p:spPr bwMode="auto">
          <a:xfrm flipH="1">
            <a:off x="7835900" y="3937000"/>
            <a:ext cx="838200" cy="0"/>
          </a:xfrm>
          <a:prstGeom prst="line">
            <a:avLst/>
          </a:prstGeom>
          <a:noFill/>
          <a:ln w="28575">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29100" name="Line 44"/>
          <p:cNvSpPr>
            <a:spLocks noChangeShapeType="1"/>
          </p:cNvSpPr>
          <p:nvPr/>
        </p:nvSpPr>
        <p:spPr bwMode="auto">
          <a:xfrm flipH="1">
            <a:off x="7835900" y="2133600"/>
            <a:ext cx="838200" cy="0"/>
          </a:xfrm>
          <a:prstGeom prst="line">
            <a:avLst/>
          </a:prstGeom>
          <a:noFill/>
          <a:ln w="28575">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29101" name="Oval 45"/>
          <p:cNvSpPr>
            <a:spLocks noChangeArrowheads="1"/>
          </p:cNvSpPr>
          <p:nvPr/>
        </p:nvSpPr>
        <p:spPr bwMode="auto">
          <a:xfrm>
            <a:off x="3987800" y="2451100"/>
            <a:ext cx="279400" cy="27940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29112" name="Oval 56"/>
          <p:cNvSpPr>
            <a:spLocks noChangeArrowheads="1"/>
          </p:cNvSpPr>
          <p:nvPr/>
        </p:nvSpPr>
        <p:spPr bwMode="auto">
          <a:xfrm>
            <a:off x="3987800" y="2451100"/>
            <a:ext cx="279400" cy="27940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29113" name="AutoShape 57"/>
          <p:cNvSpPr>
            <a:spLocks noChangeArrowheads="1"/>
          </p:cNvSpPr>
          <p:nvPr/>
        </p:nvSpPr>
        <p:spPr bwMode="auto">
          <a:xfrm>
            <a:off x="6731000" y="558800"/>
            <a:ext cx="1841500" cy="711200"/>
          </a:xfrm>
          <a:prstGeom prst="wedgeRoundRectCallout">
            <a:avLst>
              <a:gd name="adj1" fmla="val -62759"/>
              <a:gd name="adj2" fmla="val 102903"/>
              <a:gd name="adj3" fmla="val 16667"/>
            </a:avLst>
          </a:prstGeom>
          <a:solidFill>
            <a:srgbClr val="FFE1E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b="0">
                <a:latin typeface="Comic Sans MS" pitchFamily="66" charset="0"/>
              </a:rPr>
              <a:t>Bob’s code is as before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29075"/>
                                        </p:tgtEl>
                                        <p:attrNameLst>
                                          <p:attrName>style.visibility</p:attrName>
                                        </p:attrNameLst>
                                      </p:cBhvr>
                                      <p:to>
                                        <p:strVal val="visible"/>
                                      </p:to>
                                    </p:set>
                                    <p:anim calcmode="lin" valueType="num">
                                      <p:cBhvr additive="base">
                                        <p:cTn id="7" dur="500" fill="hold"/>
                                        <p:tgtEl>
                                          <p:spTgt spid="429075"/>
                                        </p:tgtEl>
                                        <p:attrNameLst>
                                          <p:attrName>ppt_x</p:attrName>
                                        </p:attrNameLst>
                                      </p:cBhvr>
                                      <p:tavLst>
                                        <p:tav tm="0">
                                          <p:val>
                                            <p:strVal val="0-#ppt_w/2"/>
                                          </p:val>
                                        </p:tav>
                                        <p:tav tm="100000">
                                          <p:val>
                                            <p:strVal val="#ppt_x"/>
                                          </p:val>
                                        </p:tav>
                                      </p:tavLst>
                                    </p:anim>
                                    <p:anim calcmode="lin" valueType="num">
                                      <p:cBhvr additive="base">
                                        <p:cTn id="8" dur="500" fill="hold"/>
                                        <p:tgtEl>
                                          <p:spTgt spid="42907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29087"/>
                                        </p:tgtEl>
                                        <p:attrNameLst>
                                          <p:attrName>style.visibility</p:attrName>
                                        </p:attrNameLst>
                                      </p:cBhvr>
                                      <p:to>
                                        <p:strVal val="visible"/>
                                      </p:to>
                                    </p:set>
                                    <p:anim calcmode="lin" valueType="num">
                                      <p:cBhvr additive="base">
                                        <p:cTn id="13" dur="500" fill="hold"/>
                                        <p:tgtEl>
                                          <p:spTgt spid="429087"/>
                                        </p:tgtEl>
                                        <p:attrNameLst>
                                          <p:attrName>ppt_x</p:attrName>
                                        </p:attrNameLst>
                                      </p:cBhvr>
                                      <p:tavLst>
                                        <p:tav tm="0">
                                          <p:val>
                                            <p:strVal val="1+#ppt_w/2"/>
                                          </p:val>
                                        </p:tav>
                                        <p:tav tm="100000">
                                          <p:val>
                                            <p:strVal val="#ppt_x"/>
                                          </p:val>
                                        </p:tav>
                                      </p:tavLst>
                                    </p:anim>
                                    <p:anim calcmode="lin" valueType="num">
                                      <p:cBhvr additive="base">
                                        <p:cTn id="14" dur="500" fill="hold"/>
                                        <p:tgtEl>
                                          <p:spTgt spid="42908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29088"/>
                                        </p:tgtEl>
                                        <p:attrNameLst>
                                          <p:attrName>style.visibility</p:attrName>
                                        </p:attrNameLst>
                                      </p:cBhvr>
                                      <p:to>
                                        <p:strVal val="visible"/>
                                      </p:to>
                                    </p:set>
                                    <p:anim calcmode="lin" valueType="num">
                                      <p:cBhvr additive="base">
                                        <p:cTn id="19" dur="500" fill="hold"/>
                                        <p:tgtEl>
                                          <p:spTgt spid="429088"/>
                                        </p:tgtEl>
                                        <p:attrNameLst>
                                          <p:attrName>ppt_x</p:attrName>
                                        </p:attrNameLst>
                                      </p:cBhvr>
                                      <p:tavLst>
                                        <p:tav tm="0">
                                          <p:val>
                                            <p:strVal val="0-#ppt_w/2"/>
                                          </p:val>
                                        </p:tav>
                                        <p:tav tm="100000">
                                          <p:val>
                                            <p:strVal val="#ppt_x"/>
                                          </p:val>
                                        </p:tav>
                                      </p:tavLst>
                                    </p:anim>
                                    <p:anim calcmode="lin" valueType="num">
                                      <p:cBhvr additive="base">
                                        <p:cTn id="20" dur="500" fill="hold"/>
                                        <p:tgtEl>
                                          <p:spTgt spid="429088"/>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429088"/>
                                        </p:tgtEl>
                                        <p:attrNameLst>
                                          <p:attrName>style.visibility</p:attrName>
                                        </p:attrNameLst>
                                      </p:cBhvr>
                                      <p:to>
                                        <p:strVal val="hidden"/>
                                      </p:to>
                                    </p:set>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29089"/>
                                        </p:tgtEl>
                                        <p:attrNameLst>
                                          <p:attrName>style.visibility</p:attrName>
                                        </p:attrNameLst>
                                      </p:cBhvr>
                                      <p:to>
                                        <p:strVal val="visible"/>
                                      </p:to>
                                    </p:set>
                                    <p:anim calcmode="lin" valueType="num">
                                      <p:cBhvr additive="base">
                                        <p:cTn id="25" dur="500" fill="hold"/>
                                        <p:tgtEl>
                                          <p:spTgt spid="429089"/>
                                        </p:tgtEl>
                                        <p:attrNameLst>
                                          <p:attrName>ppt_x</p:attrName>
                                        </p:attrNameLst>
                                      </p:cBhvr>
                                      <p:tavLst>
                                        <p:tav tm="0">
                                          <p:val>
                                            <p:strVal val="0-#ppt_w/2"/>
                                          </p:val>
                                        </p:tav>
                                        <p:tav tm="100000">
                                          <p:val>
                                            <p:strVal val="#ppt_x"/>
                                          </p:val>
                                        </p:tav>
                                      </p:tavLst>
                                    </p:anim>
                                    <p:anim calcmode="lin" valueType="num">
                                      <p:cBhvr additive="base">
                                        <p:cTn id="26" dur="500" fill="hold"/>
                                        <p:tgtEl>
                                          <p:spTgt spid="429089"/>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29112"/>
                                        </p:tgtEl>
                                        <p:attrNameLst>
                                          <p:attrName>style.visibility</p:attrName>
                                        </p:attrNameLst>
                                      </p:cBhvr>
                                      <p:to>
                                        <p:strVal val="visible"/>
                                      </p:to>
                                    </p:set>
                                    <p:anim calcmode="lin" valueType="num">
                                      <p:cBhvr additive="base">
                                        <p:cTn id="31" dur="500" fill="hold"/>
                                        <p:tgtEl>
                                          <p:spTgt spid="429112"/>
                                        </p:tgtEl>
                                        <p:attrNameLst>
                                          <p:attrName>ppt_x</p:attrName>
                                        </p:attrNameLst>
                                      </p:cBhvr>
                                      <p:tavLst>
                                        <p:tav tm="0">
                                          <p:val>
                                            <p:strVal val="0-#ppt_w/2"/>
                                          </p:val>
                                        </p:tav>
                                        <p:tav tm="100000">
                                          <p:val>
                                            <p:strVal val="#ppt_x"/>
                                          </p:val>
                                        </p:tav>
                                      </p:tavLst>
                                    </p:anim>
                                    <p:anim calcmode="lin" valueType="num">
                                      <p:cBhvr additive="base">
                                        <p:cTn id="32" dur="500" fill="hold"/>
                                        <p:tgtEl>
                                          <p:spTgt spid="429112"/>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429112"/>
                                        </p:tgtEl>
                                        <p:attrNameLst>
                                          <p:attrName>style.visibility</p:attrName>
                                        </p:attrNameLst>
                                      </p:cBhvr>
                                      <p:to>
                                        <p:strVal val="hidden"/>
                                      </p:to>
                                    </p:set>
                                  </p:sub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429090"/>
                                        </p:tgtEl>
                                        <p:attrNameLst>
                                          <p:attrName>style.visibility</p:attrName>
                                        </p:attrNameLst>
                                      </p:cBhvr>
                                      <p:to>
                                        <p:strVal val="visible"/>
                                      </p:to>
                                    </p:set>
                                  </p:childTnLst>
                                </p:cTn>
                              </p:par>
                            </p:childTnLst>
                          </p:cTn>
                        </p:par>
                        <p:par>
                          <p:cTn id="37" fill="hold" nodeType="afterGroup">
                            <p:stCondLst>
                              <p:cond delay="500"/>
                            </p:stCondLst>
                            <p:childTnLst>
                              <p:par>
                                <p:cTn id="38" presetID="2" presetClass="entr" presetSubtype="2" fill="hold" grpId="0" nodeType="afterEffect">
                                  <p:stCondLst>
                                    <p:cond delay="0"/>
                                  </p:stCondLst>
                                  <p:childTnLst>
                                    <p:set>
                                      <p:cBhvr>
                                        <p:cTn id="39" dur="1" fill="hold">
                                          <p:stCondLst>
                                            <p:cond delay="0"/>
                                          </p:stCondLst>
                                        </p:cTn>
                                        <p:tgtEl>
                                          <p:spTgt spid="429091"/>
                                        </p:tgtEl>
                                        <p:attrNameLst>
                                          <p:attrName>style.visibility</p:attrName>
                                        </p:attrNameLst>
                                      </p:cBhvr>
                                      <p:to>
                                        <p:strVal val="visible"/>
                                      </p:to>
                                    </p:set>
                                    <p:anim calcmode="lin" valueType="num">
                                      <p:cBhvr additive="base">
                                        <p:cTn id="40" dur="500" fill="hold"/>
                                        <p:tgtEl>
                                          <p:spTgt spid="429091"/>
                                        </p:tgtEl>
                                        <p:attrNameLst>
                                          <p:attrName>ppt_x</p:attrName>
                                        </p:attrNameLst>
                                      </p:cBhvr>
                                      <p:tavLst>
                                        <p:tav tm="0">
                                          <p:val>
                                            <p:strVal val="1+#ppt_w/2"/>
                                          </p:val>
                                        </p:tav>
                                        <p:tav tm="100000">
                                          <p:val>
                                            <p:strVal val="#ppt_x"/>
                                          </p:val>
                                        </p:tav>
                                      </p:tavLst>
                                    </p:anim>
                                    <p:anim calcmode="lin" valueType="num">
                                      <p:cBhvr additive="base">
                                        <p:cTn id="41" dur="500" fill="hold"/>
                                        <p:tgtEl>
                                          <p:spTgt spid="429091"/>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429091"/>
                                        </p:tgtEl>
                                        <p:attrNameLst>
                                          <p:attrName>style.visibility</p:attrName>
                                        </p:attrNameLst>
                                      </p:cBhvr>
                                      <p:to>
                                        <p:strVal val="hidden"/>
                                      </p:to>
                                    </p:set>
                                  </p:sub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2" fill="hold" grpId="0" nodeType="clickEffect">
                                  <p:stCondLst>
                                    <p:cond delay="0"/>
                                  </p:stCondLst>
                                  <p:childTnLst>
                                    <p:set>
                                      <p:cBhvr>
                                        <p:cTn id="45" dur="1" fill="hold">
                                          <p:stCondLst>
                                            <p:cond delay="0"/>
                                          </p:stCondLst>
                                        </p:cTn>
                                        <p:tgtEl>
                                          <p:spTgt spid="429094"/>
                                        </p:tgtEl>
                                        <p:attrNameLst>
                                          <p:attrName>style.visibility</p:attrName>
                                        </p:attrNameLst>
                                      </p:cBhvr>
                                      <p:to>
                                        <p:strVal val="visible"/>
                                      </p:to>
                                    </p:set>
                                    <p:anim calcmode="lin" valueType="num">
                                      <p:cBhvr additive="base">
                                        <p:cTn id="46" dur="500" fill="hold"/>
                                        <p:tgtEl>
                                          <p:spTgt spid="429094"/>
                                        </p:tgtEl>
                                        <p:attrNameLst>
                                          <p:attrName>ppt_x</p:attrName>
                                        </p:attrNameLst>
                                      </p:cBhvr>
                                      <p:tavLst>
                                        <p:tav tm="0">
                                          <p:val>
                                            <p:strVal val="1+#ppt_w/2"/>
                                          </p:val>
                                        </p:tav>
                                        <p:tav tm="100000">
                                          <p:val>
                                            <p:strVal val="#ppt_x"/>
                                          </p:val>
                                        </p:tav>
                                      </p:tavLst>
                                    </p:anim>
                                    <p:anim calcmode="lin" valueType="num">
                                      <p:cBhvr additive="base">
                                        <p:cTn id="47" dur="500" fill="hold"/>
                                        <p:tgtEl>
                                          <p:spTgt spid="429094"/>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429094"/>
                                        </p:tgtEl>
                                        <p:attrNameLst>
                                          <p:attrName>style.visibility</p:attrName>
                                        </p:attrNameLst>
                                      </p:cBhvr>
                                      <p:to>
                                        <p:strVal val="hidden"/>
                                      </p:to>
                                    </p:set>
                                  </p:sub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2" fill="hold" grpId="0" nodeType="clickEffect">
                                  <p:stCondLst>
                                    <p:cond delay="0"/>
                                  </p:stCondLst>
                                  <p:childTnLst>
                                    <p:set>
                                      <p:cBhvr>
                                        <p:cTn id="51" dur="1" fill="hold">
                                          <p:stCondLst>
                                            <p:cond delay="0"/>
                                          </p:stCondLst>
                                        </p:cTn>
                                        <p:tgtEl>
                                          <p:spTgt spid="429095"/>
                                        </p:tgtEl>
                                        <p:attrNameLst>
                                          <p:attrName>style.visibility</p:attrName>
                                        </p:attrNameLst>
                                      </p:cBhvr>
                                      <p:to>
                                        <p:strVal val="visible"/>
                                      </p:to>
                                    </p:set>
                                    <p:anim calcmode="lin" valueType="num">
                                      <p:cBhvr additive="base">
                                        <p:cTn id="52" dur="500" fill="hold"/>
                                        <p:tgtEl>
                                          <p:spTgt spid="429095"/>
                                        </p:tgtEl>
                                        <p:attrNameLst>
                                          <p:attrName>ppt_x</p:attrName>
                                        </p:attrNameLst>
                                      </p:cBhvr>
                                      <p:tavLst>
                                        <p:tav tm="0">
                                          <p:val>
                                            <p:strVal val="1+#ppt_w/2"/>
                                          </p:val>
                                        </p:tav>
                                        <p:tav tm="100000">
                                          <p:val>
                                            <p:strVal val="#ppt_x"/>
                                          </p:val>
                                        </p:tav>
                                      </p:tavLst>
                                    </p:anim>
                                    <p:anim calcmode="lin" valueType="num">
                                      <p:cBhvr additive="base">
                                        <p:cTn id="53" dur="500" fill="hold"/>
                                        <p:tgtEl>
                                          <p:spTgt spid="429095"/>
                                        </p:tgtEl>
                                        <p:attrNameLst>
                                          <p:attrName>ppt_y</p:attrName>
                                        </p:attrNameLst>
                                      </p:cBhvr>
                                      <p:tavLst>
                                        <p:tav tm="0">
                                          <p:val>
                                            <p:strVal val="#ppt_y"/>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8" fill="hold" grpId="0" nodeType="clickEffect">
                                  <p:stCondLst>
                                    <p:cond delay="0"/>
                                  </p:stCondLst>
                                  <p:childTnLst>
                                    <p:set>
                                      <p:cBhvr>
                                        <p:cTn id="57" dur="1" fill="hold">
                                          <p:stCondLst>
                                            <p:cond delay="0"/>
                                          </p:stCondLst>
                                        </p:cTn>
                                        <p:tgtEl>
                                          <p:spTgt spid="429096"/>
                                        </p:tgtEl>
                                        <p:attrNameLst>
                                          <p:attrName>style.visibility</p:attrName>
                                        </p:attrNameLst>
                                      </p:cBhvr>
                                      <p:to>
                                        <p:strVal val="visible"/>
                                      </p:to>
                                    </p:set>
                                    <p:anim calcmode="lin" valueType="num">
                                      <p:cBhvr additive="base">
                                        <p:cTn id="58" dur="500" fill="hold"/>
                                        <p:tgtEl>
                                          <p:spTgt spid="429096"/>
                                        </p:tgtEl>
                                        <p:attrNameLst>
                                          <p:attrName>ppt_x</p:attrName>
                                        </p:attrNameLst>
                                      </p:cBhvr>
                                      <p:tavLst>
                                        <p:tav tm="0">
                                          <p:val>
                                            <p:strVal val="0-#ppt_w/2"/>
                                          </p:val>
                                        </p:tav>
                                        <p:tav tm="100000">
                                          <p:val>
                                            <p:strVal val="#ppt_x"/>
                                          </p:val>
                                        </p:tav>
                                      </p:tavLst>
                                    </p:anim>
                                    <p:anim calcmode="lin" valueType="num">
                                      <p:cBhvr additive="base">
                                        <p:cTn id="59" dur="500" fill="hold"/>
                                        <p:tgtEl>
                                          <p:spTgt spid="429096"/>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429096"/>
                                        </p:tgtEl>
                                        <p:attrNameLst>
                                          <p:attrName>style.visibility</p:attrName>
                                        </p:attrNameLst>
                                      </p:cBhvr>
                                      <p:to>
                                        <p:strVal val="hidden"/>
                                      </p:to>
                                    </p:set>
                                  </p:subTnLst>
                                </p:cTn>
                              </p:par>
                            </p:childTnLst>
                          </p:cTn>
                        </p:par>
                      </p:childTnLst>
                    </p:cTn>
                  </p:par>
                  <p:par>
                    <p:cTn id="60" fill="hold" nodeType="clickPar">
                      <p:stCondLst>
                        <p:cond delay="indefinite"/>
                      </p:stCondLst>
                      <p:childTnLst>
                        <p:par>
                          <p:cTn id="61" fill="hold" nodeType="withGroup">
                            <p:stCondLst>
                              <p:cond delay="0"/>
                            </p:stCondLst>
                            <p:childTnLst>
                              <p:par>
                                <p:cTn id="62" presetID="1" presetClass="entr" presetSubtype="0" fill="hold" grpId="0" nodeType="clickEffect">
                                  <p:stCondLst>
                                    <p:cond delay="0"/>
                                  </p:stCondLst>
                                  <p:childTnLst>
                                    <p:set>
                                      <p:cBhvr>
                                        <p:cTn id="63" dur="1" fill="hold">
                                          <p:stCondLst>
                                            <p:cond delay="499"/>
                                          </p:stCondLst>
                                        </p:cTn>
                                        <p:tgtEl>
                                          <p:spTgt spid="429097"/>
                                        </p:tgtEl>
                                        <p:attrNameLst>
                                          <p:attrName>style.visibility</p:attrName>
                                        </p:attrNameLst>
                                      </p:cBhvr>
                                      <p:to>
                                        <p:strVal val="visible"/>
                                      </p:to>
                                    </p:set>
                                  </p:childTnLst>
                                </p:cTn>
                              </p:par>
                            </p:childTnLst>
                          </p:cTn>
                        </p:par>
                        <p:par>
                          <p:cTn id="64" fill="hold" nodeType="afterGroup">
                            <p:stCondLst>
                              <p:cond delay="500"/>
                            </p:stCondLst>
                            <p:childTnLst>
                              <p:par>
                                <p:cTn id="65" presetID="2" presetClass="entr" presetSubtype="2" fill="hold" grpId="0" nodeType="afterEffect">
                                  <p:stCondLst>
                                    <p:cond delay="0"/>
                                  </p:stCondLst>
                                  <p:childTnLst>
                                    <p:set>
                                      <p:cBhvr>
                                        <p:cTn id="66" dur="1" fill="hold">
                                          <p:stCondLst>
                                            <p:cond delay="0"/>
                                          </p:stCondLst>
                                        </p:cTn>
                                        <p:tgtEl>
                                          <p:spTgt spid="429098"/>
                                        </p:tgtEl>
                                        <p:attrNameLst>
                                          <p:attrName>style.visibility</p:attrName>
                                        </p:attrNameLst>
                                      </p:cBhvr>
                                      <p:to>
                                        <p:strVal val="visible"/>
                                      </p:to>
                                    </p:set>
                                    <p:anim calcmode="lin" valueType="num">
                                      <p:cBhvr additive="base">
                                        <p:cTn id="67" dur="500" fill="hold"/>
                                        <p:tgtEl>
                                          <p:spTgt spid="429098"/>
                                        </p:tgtEl>
                                        <p:attrNameLst>
                                          <p:attrName>ppt_x</p:attrName>
                                        </p:attrNameLst>
                                      </p:cBhvr>
                                      <p:tavLst>
                                        <p:tav tm="0">
                                          <p:val>
                                            <p:strVal val="1+#ppt_w/2"/>
                                          </p:val>
                                        </p:tav>
                                        <p:tav tm="100000">
                                          <p:val>
                                            <p:strVal val="#ppt_x"/>
                                          </p:val>
                                        </p:tav>
                                      </p:tavLst>
                                    </p:anim>
                                    <p:anim calcmode="lin" valueType="num">
                                      <p:cBhvr additive="base">
                                        <p:cTn id="68" dur="500" fill="hold"/>
                                        <p:tgtEl>
                                          <p:spTgt spid="429098"/>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429098"/>
                                        </p:tgtEl>
                                        <p:attrNameLst>
                                          <p:attrName>style.visibility</p:attrName>
                                        </p:attrNameLst>
                                      </p:cBhvr>
                                      <p:to>
                                        <p:strVal val="hidden"/>
                                      </p:to>
                                    </p:set>
                                  </p:sub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429099"/>
                                        </p:tgtEl>
                                        <p:attrNameLst>
                                          <p:attrName>style.visibility</p:attrName>
                                        </p:attrNameLst>
                                      </p:cBhvr>
                                      <p:to>
                                        <p:strVal val="visible"/>
                                      </p:to>
                                    </p:set>
                                    <p:anim calcmode="lin" valueType="num">
                                      <p:cBhvr additive="base">
                                        <p:cTn id="73" dur="500" fill="hold"/>
                                        <p:tgtEl>
                                          <p:spTgt spid="429099"/>
                                        </p:tgtEl>
                                        <p:attrNameLst>
                                          <p:attrName>ppt_x</p:attrName>
                                        </p:attrNameLst>
                                      </p:cBhvr>
                                      <p:tavLst>
                                        <p:tav tm="0">
                                          <p:val>
                                            <p:strVal val="1+#ppt_w/2"/>
                                          </p:val>
                                        </p:tav>
                                        <p:tav tm="100000">
                                          <p:val>
                                            <p:strVal val="#ppt_x"/>
                                          </p:val>
                                        </p:tav>
                                      </p:tavLst>
                                    </p:anim>
                                    <p:anim calcmode="lin" valueType="num">
                                      <p:cBhvr additive="base">
                                        <p:cTn id="74" dur="500" fill="hold"/>
                                        <p:tgtEl>
                                          <p:spTgt spid="429099"/>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429099"/>
                                        </p:tgtEl>
                                        <p:attrNameLst>
                                          <p:attrName>style.visibility</p:attrName>
                                        </p:attrNameLst>
                                      </p:cBhvr>
                                      <p:to>
                                        <p:strVal val="hidden"/>
                                      </p:to>
                                    </p:set>
                                  </p:sub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429100"/>
                                        </p:tgtEl>
                                        <p:attrNameLst>
                                          <p:attrName>style.visibility</p:attrName>
                                        </p:attrNameLst>
                                      </p:cBhvr>
                                      <p:to>
                                        <p:strVal val="visible"/>
                                      </p:to>
                                    </p:set>
                                    <p:anim calcmode="lin" valueType="num">
                                      <p:cBhvr additive="base">
                                        <p:cTn id="79" dur="500" fill="hold"/>
                                        <p:tgtEl>
                                          <p:spTgt spid="429100"/>
                                        </p:tgtEl>
                                        <p:attrNameLst>
                                          <p:attrName>ppt_x</p:attrName>
                                        </p:attrNameLst>
                                      </p:cBhvr>
                                      <p:tavLst>
                                        <p:tav tm="0">
                                          <p:val>
                                            <p:strVal val="1+#ppt_w/2"/>
                                          </p:val>
                                        </p:tav>
                                        <p:tav tm="100000">
                                          <p:val>
                                            <p:strVal val="#ppt_x"/>
                                          </p:val>
                                        </p:tav>
                                      </p:tavLst>
                                    </p:anim>
                                    <p:anim calcmode="lin" valueType="num">
                                      <p:cBhvr additive="base">
                                        <p:cTn id="80" dur="500" fill="hold"/>
                                        <p:tgtEl>
                                          <p:spTgt spid="429100"/>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429101"/>
                                        </p:tgtEl>
                                        <p:attrNameLst>
                                          <p:attrName>style.visibility</p:attrName>
                                        </p:attrNameLst>
                                      </p:cBhvr>
                                      <p:to>
                                        <p:strVal val="visible"/>
                                      </p:to>
                                    </p:set>
                                    <p:anim calcmode="lin" valueType="num">
                                      <p:cBhvr additive="base">
                                        <p:cTn id="85" dur="500" fill="hold"/>
                                        <p:tgtEl>
                                          <p:spTgt spid="429101"/>
                                        </p:tgtEl>
                                        <p:attrNameLst>
                                          <p:attrName>ppt_x</p:attrName>
                                        </p:attrNameLst>
                                      </p:cBhvr>
                                      <p:tavLst>
                                        <p:tav tm="0">
                                          <p:val>
                                            <p:strVal val="0-#ppt_w/2"/>
                                          </p:val>
                                        </p:tav>
                                        <p:tav tm="100000">
                                          <p:val>
                                            <p:strVal val="#ppt_x"/>
                                          </p:val>
                                        </p:tav>
                                      </p:tavLst>
                                    </p:anim>
                                    <p:anim calcmode="lin" valueType="num">
                                      <p:cBhvr additive="base">
                                        <p:cTn id="86" dur="500" fill="hold"/>
                                        <p:tgtEl>
                                          <p:spTgt spid="429101"/>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429101"/>
                                        </p:tgtEl>
                                        <p:attrNameLst>
                                          <p:attrName>style.visibility</p:attrName>
                                        </p:attrNameLst>
                                      </p:cBhvr>
                                      <p:to>
                                        <p:strVal val="hidden"/>
                                      </p:to>
                                    </p:set>
                                  </p:subTnLst>
                                </p:cTn>
                              </p:par>
                            </p:childTnLst>
                          </p:cTn>
                        </p:par>
                      </p:childTnLst>
                    </p:cTn>
                  </p:par>
                  <p:par>
                    <p:cTn id="87" fill="hold" nodeType="clickPar">
                      <p:stCondLst>
                        <p:cond delay="indefinite"/>
                      </p:stCondLst>
                      <p:childTnLst>
                        <p:par>
                          <p:cTn id="88" fill="hold" nodeType="withGroup">
                            <p:stCondLst>
                              <p:cond delay="0"/>
                            </p:stCondLst>
                            <p:childTnLst>
                              <p:par>
                                <p:cTn id="89" presetID="34" presetClass="entr" presetSubtype="0" fill="hold" grpId="0" nodeType="clickEffect">
                                  <p:stCondLst>
                                    <p:cond delay="0"/>
                                  </p:stCondLst>
                                  <p:childTnLst>
                                    <p:set>
                                      <p:cBhvr>
                                        <p:cTn id="90" dur="1" fill="hold">
                                          <p:stCondLst>
                                            <p:cond delay="0"/>
                                          </p:stCondLst>
                                        </p:cTn>
                                        <p:tgtEl>
                                          <p:spTgt spid="429076"/>
                                        </p:tgtEl>
                                        <p:attrNameLst>
                                          <p:attrName>style.visibility</p:attrName>
                                        </p:attrNameLst>
                                      </p:cBhvr>
                                      <p:to>
                                        <p:strVal val="visible"/>
                                      </p:to>
                                    </p:set>
                                    <p:anim from="(-#ppt_w/2)" to="(#ppt_x)" calcmode="lin" valueType="num">
                                      <p:cBhvr>
                                        <p:cTn id="91" dur="1200" fill="hold">
                                          <p:stCondLst>
                                            <p:cond delay="0"/>
                                          </p:stCondLst>
                                        </p:cTn>
                                        <p:tgtEl>
                                          <p:spTgt spid="429076"/>
                                        </p:tgtEl>
                                        <p:attrNameLst>
                                          <p:attrName>ppt_x</p:attrName>
                                        </p:attrNameLst>
                                      </p:cBhvr>
                                    </p:anim>
                                    <p:anim from="0" to="-1.0" calcmode="lin" valueType="num">
                                      <p:cBhvr>
                                        <p:cTn id="92" dur="400" decel="50000" autoRev="1" fill="hold">
                                          <p:stCondLst>
                                            <p:cond delay="1200"/>
                                          </p:stCondLst>
                                        </p:cTn>
                                        <p:tgtEl>
                                          <p:spTgt spid="429076"/>
                                        </p:tgtEl>
                                        <p:attrNameLst>
                                          <p:attrName>xshear</p:attrName>
                                        </p:attrNameLst>
                                      </p:cBhvr>
                                    </p:anim>
                                    <p:animScale>
                                      <p:cBhvr>
                                        <p:cTn id="93" dur="400" decel="100000" autoRev="1" fill="hold">
                                          <p:stCondLst>
                                            <p:cond delay="1200"/>
                                          </p:stCondLst>
                                        </p:cTn>
                                        <p:tgtEl>
                                          <p:spTgt spid="429076"/>
                                        </p:tgtEl>
                                      </p:cBhvr>
                                      <p:from x="100000" y="100000"/>
                                      <p:to x="80000" y="100000"/>
                                    </p:animScale>
                                    <p:anim by="(#ppt_h/3+#ppt_w*0.1)" calcmode="lin" valueType="num">
                                      <p:cBhvr additive="sum">
                                        <p:cTn id="94" dur="400" decel="100000" autoRev="1" fill="hold">
                                          <p:stCondLst>
                                            <p:cond delay="1200"/>
                                          </p:stCondLst>
                                        </p:cTn>
                                        <p:tgtEl>
                                          <p:spTgt spid="42907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75" grpId="0" autoUpdateAnimBg="0"/>
      <p:bldP spid="429076" grpId="0" animBg="1" autoUpdateAnimBg="0"/>
      <p:bldP spid="429087" grpId="0" animBg="1"/>
      <p:bldP spid="429088" grpId="0" animBg="1"/>
      <p:bldP spid="429089" grpId="0" animBg="1"/>
      <p:bldP spid="429090" grpId="0" animBg="1"/>
      <p:bldP spid="429091" grpId="0" animBg="1"/>
      <p:bldP spid="429094" grpId="0" animBg="1"/>
      <p:bldP spid="429095" grpId="0" animBg="1"/>
      <p:bldP spid="429096" grpId="0" animBg="1"/>
      <p:bldP spid="429097" grpId="0" animBg="1"/>
      <p:bldP spid="429098" grpId="0" animBg="1"/>
      <p:bldP spid="429099" grpId="0" animBg="1"/>
      <p:bldP spid="429100" grpId="0" animBg="1"/>
      <p:bldP spid="429101" grpId="0" animBg="1"/>
      <p:bldP spid="4291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1</a:t>
            </a:r>
            <a:endParaRPr lang="en-US"/>
          </a:p>
        </p:txBody>
      </p:sp>
      <p:sp>
        <p:nvSpPr>
          <p:cNvPr id="5"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417794" name="Rectangle 2"/>
          <p:cNvSpPr>
            <a:spLocks noGrp="1" noChangeArrowheads="1"/>
          </p:cNvSpPr>
          <p:nvPr>
            <p:ph type="title"/>
          </p:nvPr>
        </p:nvSpPr>
        <p:spPr>
          <a:xfrm>
            <a:off x="685800" y="444500"/>
            <a:ext cx="7772400" cy="965200"/>
          </a:xfrm>
        </p:spPr>
        <p:txBody>
          <a:bodyPr/>
          <a:lstStyle/>
          <a:p>
            <a:r>
              <a:rPr lang="en-US" sz="3200"/>
              <a:t>Is solution #3  a good solution? </a:t>
            </a:r>
            <a:br>
              <a:rPr lang="en-US" sz="3200"/>
            </a:br>
            <a:r>
              <a:rPr lang="en-US" sz="2400">
                <a:solidFill>
                  <a:schemeClr val="accent2"/>
                </a:solidFill>
              </a:rPr>
              <a:t>No</a:t>
            </a:r>
          </a:p>
        </p:txBody>
      </p:sp>
      <p:sp>
        <p:nvSpPr>
          <p:cNvPr id="417795" name="Rectangle 3"/>
          <p:cNvSpPr>
            <a:spLocks noGrp="1" noChangeArrowheads="1"/>
          </p:cNvSpPr>
          <p:nvPr>
            <p:ph type="body" idx="1"/>
          </p:nvPr>
        </p:nvSpPr>
        <p:spPr>
          <a:xfrm>
            <a:off x="1562100" y="1816100"/>
            <a:ext cx="6032500" cy="2425700"/>
          </a:xfrm>
          <a:solidFill>
            <a:srgbClr val="F8F8F8"/>
          </a:solidFill>
          <a:ln>
            <a:solidFill>
              <a:schemeClr val="accent2"/>
            </a:solidFill>
            <a:miter lim="800000"/>
            <a:headEnd/>
            <a:tailEnd/>
          </a:ln>
          <a:effectLst>
            <a:outerShdw dist="45791" dir="2021404" algn="ctr" rotWithShape="0">
              <a:schemeClr val="bg2"/>
            </a:outerShdw>
          </a:effectLst>
        </p:spPr>
        <p:txBody>
          <a:bodyPr/>
          <a:lstStyle/>
          <a:p>
            <a:r>
              <a:rPr lang="en-US" sz="2000"/>
              <a:t>A timing assumption is needed!</a:t>
            </a:r>
          </a:p>
          <a:p>
            <a:r>
              <a:rPr lang="en-US" sz="2000"/>
              <a:t>Unfair to one of the processes</a:t>
            </a:r>
          </a:p>
          <a:p>
            <a:r>
              <a:rPr lang="en-US" sz="2000"/>
              <a:t>It is asymmetric and complicated</a:t>
            </a:r>
          </a:p>
          <a:p>
            <a:r>
              <a:rPr lang="en-US" sz="2000"/>
              <a:t>Alice is busy waiting   – consuming CPU cycles without accomplishing useful work</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ate Placeholder 3"/>
          <p:cNvSpPr>
            <a:spLocks noGrp="1"/>
          </p:cNvSpPr>
          <p:nvPr>
            <p:ph type="dt" sz="half" idx="10"/>
          </p:nvPr>
        </p:nvSpPr>
        <p:spPr/>
        <p:txBody>
          <a:bodyPr/>
          <a:lstStyle/>
          <a:p>
            <a:r>
              <a:rPr lang="en-US" smtClean="0"/>
              <a:t>Chapter 1</a:t>
            </a:r>
            <a:endParaRPr lang="en-US"/>
          </a:p>
        </p:txBody>
      </p:sp>
      <p:sp>
        <p:nvSpPr>
          <p:cNvPr id="19"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93250" name="Rectangle 2"/>
          <p:cNvSpPr>
            <a:spLocks noChangeArrowheads="1"/>
          </p:cNvSpPr>
          <p:nvPr/>
        </p:nvSpPr>
        <p:spPr bwMode="auto">
          <a:xfrm>
            <a:off x="1016000" y="1574800"/>
            <a:ext cx="7315200" cy="30861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693251" name="Rectangle 3"/>
          <p:cNvSpPr>
            <a:spLocks noGrp="1" noChangeArrowheads="1"/>
          </p:cNvSpPr>
          <p:nvPr>
            <p:ph type="title"/>
          </p:nvPr>
        </p:nvSpPr>
        <p:spPr/>
        <p:txBody>
          <a:bodyPr/>
          <a:lstStyle/>
          <a:p>
            <a:r>
              <a:rPr lang="en-US"/>
              <a:t>Solution 3+</a:t>
            </a:r>
          </a:p>
        </p:txBody>
      </p:sp>
      <p:sp>
        <p:nvSpPr>
          <p:cNvPr id="693252" name="Rectangle 4"/>
          <p:cNvSpPr>
            <a:spLocks noGrp="1" noChangeArrowheads="1"/>
          </p:cNvSpPr>
          <p:nvPr>
            <p:ph type="body" idx="1"/>
          </p:nvPr>
        </p:nvSpPr>
        <p:spPr>
          <a:xfrm>
            <a:off x="812800" y="4838700"/>
            <a:ext cx="4965700" cy="533400"/>
          </a:xfrm>
        </p:spPr>
        <p:txBody>
          <a:bodyPr/>
          <a:lstStyle/>
          <a:p>
            <a:pPr>
              <a:buFont typeface="Wingdings" pitchFamily="2" charset="2"/>
              <a:buNone/>
            </a:pPr>
            <a:r>
              <a:rPr lang="en-US" sz="2000">
                <a:solidFill>
                  <a:srgbClr val="003300"/>
                </a:solidFill>
              </a:rPr>
              <a:t>Does it work? </a:t>
            </a:r>
          </a:p>
        </p:txBody>
      </p:sp>
      <p:graphicFrame>
        <p:nvGraphicFramePr>
          <p:cNvPr id="693253" name="Group 5"/>
          <p:cNvGraphicFramePr>
            <a:graphicFrameLocks noGrp="1"/>
          </p:cNvGraphicFramePr>
          <p:nvPr/>
        </p:nvGraphicFramePr>
        <p:xfrm>
          <a:off x="914400" y="1485900"/>
          <a:ext cx="7327900" cy="3968496"/>
        </p:xfrm>
        <a:graphic>
          <a:graphicData uri="http://schemas.openxmlformats.org/drawingml/2006/table">
            <a:tbl>
              <a:tblPr/>
              <a:tblGrid>
                <a:gridCol w="3390900"/>
                <a:gridCol w="3937000"/>
              </a:tblGrid>
              <a:tr h="2946400">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CC3300"/>
                          </a:solidFill>
                          <a:effectLst/>
                          <a:latin typeface="Comic Sans MS" pitchFamily="66" charset="0"/>
                        </a:rPr>
                        <a:t>Alice</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chemeClr val="accent2"/>
                          </a:solidFill>
                          <a:effectLst/>
                          <a:latin typeface="Comic Sans MS" pitchFamily="66" charset="0"/>
                        </a:rPr>
                        <a:t>leave note A</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003300"/>
                          </a:solidFill>
                          <a:effectLst/>
                          <a:latin typeface="Comic Sans MS" pitchFamily="66" charset="0"/>
                        </a:rPr>
                        <a:t>while</a:t>
                      </a:r>
                      <a:r>
                        <a:rPr kumimoji="0" lang="en-US" sz="2400" b="0" i="0" u="none" strike="noStrike" cap="none" normalizeH="0" baseline="0" smtClean="0">
                          <a:ln>
                            <a:noFill/>
                          </a:ln>
                          <a:solidFill>
                            <a:schemeClr val="accent2"/>
                          </a:solidFill>
                          <a:effectLst/>
                          <a:latin typeface="Comic Sans MS" pitchFamily="66" charset="0"/>
                        </a:rPr>
                        <a:t> (note B) </a:t>
                      </a:r>
                      <a:r>
                        <a:rPr kumimoji="0" lang="en-US" sz="2400" b="0" i="0" u="none" strike="noStrike" cap="none" normalizeH="0" baseline="0" smtClean="0">
                          <a:ln>
                            <a:noFill/>
                          </a:ln>
                          <a:solidFill>
                            <a:srgbClr val="003300"/>
                          </a:solidFill>
                          <a:effectLst/>
                          <a:latin typeface="Comic Sans MS" pitchFamily="66" charset="0"/>
                        </a:rPr>
                        <a:t>{</a:t>
                      </a:r>
                      <a:r>
                        <a:rPr kumimoji="0" lang="en-US" sz="2400" b="0" i="0" u="none" strike="noStrike" cap="none" normalizeH="0" baseline="0" smtClean="0">
                          <a:ln>
                            <a:noFill/>
                          </a:ln>
                          <a:solidFill>
                            <a:schemeClr val="accent2"/>
                          </a:solidFill>
                          <a:effectLst/>
                          <a:latin typeface="Comic Sans MS" pitchFamily="66" charset="0"/>
                        </a:rPr>
                        <a:t>skip</a:t>
                      </a:r>
                      <a:r>
                        <a:rPr kumimoji="0" lang="en-US" sz="2400" b="0" i="0" u="none" strike="noStrike" cap="none" normalizeH="0" baseline="0" smtClean="0">
                          <a:ln>
                            <a:noFill/>
                          </a:ln>
                          <a:solidFill>
                            <a:srgbClr val="003300"/>
                          </a:solidFill>
                          <a:effectLst/>
                          <a:latin typeface="Comic Sans MS" pitchFamily="66" charset="0"/>
                        </a:rPr>
                        <a:t>}</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003300"/>
                          </a:solidFill>
                          <a:effectLst/>
                          <a:latin typeface="Comic Sans MS" pitchFamily="66" charset="0"/>
                        </a:rPr>
                        <a:t>if</a:t>
                      </a:r>
                      <a:r>
                        <a:rPr kumimoji="0" lang="en-US" sz="2400" b="0" i="0" u="none" strike="noStrike" cap="none" normalizeH="0" baseline="0" smtClean="0">
                          <a:ln>
                            <a:noFill/>
                          </a:ln>
                          <a:solidFill>
                            <a:schemeClr val="accent2"/>
                          </a:solidFill>
                          <a:effectLst/>
                          <a:latin typeface="Comic Sans MS" pitchFamily="66" charset="0"/>
                        </a:rPr>
                        <a:t> (no milk) </a:t>
                      </a:r>
                      <a:r>
                        <a:rPr kumimoji="0" lang="en-US" sz="2400" b="0" i="0" u="none" strike="noStrike" cap="none" normalizeH="0" baseline="0" smtClean="0">
                          <a:ln>
                            <a:noFill/>
                          </a:ln>
                          <a:solidFill>
                            <a:srgbClr val="003300"/>
                          </a:solidFill>
                          <a:effectLst/>
                          <a:latin typeface="Comic Sans MS" pitchFamily="66" charset="0"/>
                        </a:rPr>
                        <a:t>{</a:t>
                      </a:r>
                      <a:r>
                        <a:rPr kumimoji="0" lang="en-US" sz="2400" b="0" i="0" u="none" strike="noStrike" cap="none" normalizeH="0" baseline="0" smtClean="0">
                          <a:ln>
                            <a:noFill/>
                          </a:ln>
                          <a:solidFill>
                            <a:schemeClr val="accent2"/>
                          </a:solidFill>
                          <a:effectLst/>
                          <a:latin typeface="Comic Sans MS" pitchFamily="66" charset="0"/>
                        </a:rPr>
                        <a:t>buy milk</a:t>
                      </a:r>
                      <a:r>
                        <a:rPr kumimoji="0" lang="en-US" sz="2400" b="0" i="0" u="none" strike="noStrike" cap="none" normalizeH="0" baseline="0" smtClean="0">
                          <a:ln>
                            <a:noFill/>
                          </a:ln>
                          <a:solidFill>
                            <a:srgbClr val="003300"/>
                          </a:solidFill>
                          <a:effectLst/>
                          <a:latin typeface="Comic Sans MS" pitchFamily="66" charset="0"/>
                        </a:rPr>
                        <a:t>}</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endParaRPr kumimoji="0" lang="en-US" sz="2400" b="0" i="0" u="none" strike="noStrike" cap="none" normalizeH="0" baseline="0" smtClean="0">
                        <a:ln>
                          <a:noFill/>
                        </a:ln>
                        <a:solidFill>
                          <a:schemeClr val="accent2"/>
                        </a:solidFill>
                        <a:effectLst/>
                        <a:latin typeface="Comic Sans MS" pitchFamily="66" charset="0"/>
                      </a:endParaRP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chemeClr val="accent2"/>
                          </a:solidFill>
                          <a:effectLst/>
                          <a:latin typeface="Comic Sans MS" pitchFamily="66" charset="0"/>
                        </a:rPr>
                        <a:t>remove note A</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EFF9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CC3300"/>
                          </a:solidFill>
                          <a:effectLst/>
                          <a:latin typeface="Comic Sans MS" pitchFamily="66" charset="0"/>
                        </a:rPr>
                        <a:t>Bob</a:t>
                      </a:r>
                      <a:endParaRPr kumimoji="0" lang="en-US" sz="2400" b="0" i="0" u="none" strike="noStrike" cap="none" normalizeH="0" baseline="0" smtClean="0">
                        <a:ln>
                          <a:noFill/>
                        </a:ln>
                        <a:solidFill>
                          <a:schemeClr val="accent2"/>
                        </a:solidFill>
                        <a:effectLst/>
                        <a:latin typeface="Comic Sans MS" pitchFamily="66" charset="0"/>
                      </a:endParaRP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003300"/>
                          </a:solidFill>
                          <a:effectLst/>
                          <a:latin typeface="Comic Sans MS" pitchFamily="66" charset="0"/>
                        </a:rPr>
                        <a:t>repeat</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chemeClr val="accent2"/>
                          </a:solidFill>
                          <a:effectLst/>
                          <a:latin typeface="Comic Sans MS" pitchFamily="66" charset="0"/>
                        </a:rPr>
                        <a:t>   leave note B</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003300"/>
                          </a:solidFill>
                          <a:effectLst/>
                          <a:latin typeface="Comic Sans MS" pitchFamily="66" charset="0"/>
                        </a:rPr>
                        <a:t>   if</a:t>
                      </a:r>
                      <a:r>
                        <a:rPr kumimoji="0" lang="en-US" sz="2400" b="0" i="0" u="none" strike="noStrike" cap="none" normalizeH="0" baseline="0" smtClean="0">
                          <a:ln>
                            <a:noFill/>
                          </a:ln>
                          <a:solidFill>
                            <a:schemeClr val="accent2"/>
                          </a:solidFill>
                          <a:effectLst/>
                          <a:latin typeface="Comic Sans MS" pitchFamily="66" charset="0"/>
                        </a:rPr>
                        <a:t> (note A) </a:t>
                      </a:r>
                      <a:r>
                        <a:rPr kumimoji="0" lang="en-US" sz="2400" b="0" i="0" u="none" strike="noStrike" cap="none" normalizeH="0" baseline="0" smtClean="0">
                          <a:ln>
                            <a:noFill/>
                          </a:ln>
                          <a:solidFill>
                            <a:srgbClr val="003300"/>
                          </a:solidFill>
                          <a:effectLst/>
                          <a:latin typeface="Comic Sans MS" pitchFamily="66" charset="0"/>
                        </a:rPr>
                        <a:t>{</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chemeClr val="accent2"/>
                          </a:solidFill>
                          <a:effectLst/>
                          <a:latin typeface="Comic Sans MS" pitchFamily="66" charset="0"/>
                        </a:rPr>
                        <a:t>       remove note B;</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003300"/>
                          </a:solidFill>
                          <a:effectLst/>
                          <a:latin typeface="Comic Sans MS" pitchFamily="66" charset="0"/>
                        </a:rPr>
                        <a:t>       while</a:t>
                      </a:r>
                      <a:r>
                        <a:rPr kumimoji="0" lang="en-US" sz="2400" b="0" i="0" u="none" strike="noStrike" cap="none" normalizeH="0" baseline="0" smtClean="0">
                          <a:ln>
                            <a:noFill/>
                          </a:ln>
                          <a:solidFill>
                            <a:schemeClr val="accent2"/>
                          </a:solidFill>
                          <a:effectLst/>
                          <a:latin typeface="Comic Sans MS" pitchFamily="66" charset="0"/>
                        </a:rPr>
                        <a:t> (note A) </a:t>
                      </a:r>
                      <a:r>
                        <a:rPr kumimoji="0" lang="en-US" sz="2400" b="0" i="0" u="none" strike="noStrike" cap="none" normalizeH="0" baseline="0" smtClean="0">
                          <a:ln>
                            <a:noFill/>
                          </a:ln>
                          <a:solidFill>
                            <a:srgbClr val="003300"/>
                          </a:solidFill>
                          <a:effectLst/>
                          <a:latin typeface="Comic Sans MS" pitchFamily="66" charset="0"/>
                        </a:rPr>
                        <a:t>{</a:t>
                      </a:r>
                      <a:r>
                        <a:rPr kumimoji="0" lang="en-US" sz="2400" b="0" i="0" u="none" strike="noStrike" cap="none" normalizeH="0" baseline="0" smtClean="0">
                          <a:ln>
                            <a:noFill/>
                          </a:ln>
                          <a:solidFill>
                            <a:schemeClr val="accent2"/>
                          </a:solidFill>
                          <a:effectLst/>
                          <a:latin typeface="Comic Sans MS" pitchFamily="66" charset="0"/>
                        </a:rPr>
                        <a:t>skip</a:t>
                      </a:r>
                      <a:r>
                        <a:rPr kumimoji="0" lang="en-US" sz="2400" b="0" i="0" u="none" strike="noStrike" cap="none" normalizeH="0" baseline="0" smtClean="0">
                          <a:ln>
                            <a:noFill/>
                          </a:ln>
                          <a:solidFill>
                            <a:srgbClr val="003300"/>
                          </a:solidFill>
                          <a:effectLst/>
                          <a:latin typeface="Comic Sans MS" pitchFamily="66" charset="0"/>
                        </a:rPr>
                        <a:t>} }</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003300"/>
                          </a:solidFill>
                          <a:effectLst/>
                          <a:latin typeface="Comic Sans MS" pitchFamily="66" charset="0"/>
                        </a:rPr>
                        <a:t>until </a:t>
                      </a:r>
                      <a:r>
                        <a:rPr kumimoji="0" lang="en-US" sz="2400" b="0" i="0" u="none" strike="noStrike" cap="none" normalizeH="0" baseline="0" smtClean="0">
                          <a:ln>
                            <a:noFill/>
                          </a:ln>
                          <a:solidFill>
                            <a:schemeClr val="accent2"/>
                          </a:solidFill>
                          <a:effectLst/>
                          <a:latin typeface="Comic Sans MS" pitchFamily="66" charset="0"/>
                        </a:rPr>
                        <a:t>(note B) </a:t>
                      </a:r>
                      <a:endParaRPr kumimoji="0" lang="en-US" sz="2400" b="0" i="0" u="none" strike="noStrike" cap="none" normalizeH="0" baseline="0" smtClean="0">
                        <a:ln>
                          <a:noFill/>
                        </a:ln>
                        <a:solidFill>
                          <a:srgbClr val="003300"/>
                        </a:solidFill>
                        <a:effectLst/>
                        <a:latin typeface="Comic Sans MS" pitchFamily="66" charset="0"/>
                      </a:endParaRP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003300"/>
                          </a:solidFill>
                          <a:effectLst/>
                          <a:latin typeface="Comic Sans MS" pitchFamily="66" charset="0"/>
                        </a:rPr>
                        <a:t>if</a:t>
                      </a:r>
                      <a:r>
                        <a:rPr kumimoji="0" lang="en-US" sz="2400" b="0" i="0" u="none" strike="noStrike" cap="none" normalizeH="0" baseline="0" smtClean="0">
                          <a:ln>
                            <a:noFill/>
                          </a:ln>
                          <a:solidFill>
                            <a:schemeClr val="accent2"/>
                          </a:solidFill>
                          <a:effectLst/>
                          <a:latin typeface="Comic Sans MS" pitchFamily="66" charset="0"/>
                        </a:rPr>
                        <a:t> (no milk) </a:t>
                      </a:r>
                      <a:r>
                        <a:rPr kumimoji="0" lang="en-US" sz="2400" b="0" i="0" u="none" strike="noStrike" cap="none" normalizeH="0" baseline="0" smtClean="0">
                          <a:ln>
                            <a:noFill/>
                          </a:ln>
                          <a:solidFill>
                            <a:srgbClr val="003300"/>
                          </a:solidFill>
                          <a:effectLst/>
                          <a:latin typeface="Comic Sans MS" pitchFamily="66" charset="0"/>
                        </a:rPr>
                        <a:t>{</a:t>
                      </a:r>
                      <a:r>
                        <a:rPr kumimoji="0" lang="en-US" sz="2400" b="0" i="0" u="none" strike="noStrike" cap="none" normalizeH="0" baseline="0" smtClean="0">
                          <a:ln>
                            <a:noFill/>
                          </a:ln>
                          <a:solidFill>
                            <a:schemeClr val="accent2"/>
                          </a:solidFill>
                          <a:effectLst/>
                          <a:latin typeface="Comic Sans MS" pitchFamily="66" charset="0"/>
                        </a:rPr>
                        <a:t>buy milk</a:t>
                      </a:r>
                      <a:r>
                        <a:rPr kumimoji="0" lang="en-US" sz="2400" b="0" i="0" u="none" strike="noStrike" cap="none" normalizeH="0" baseline="0" smtClean="0">
                          <a:ln>
                            <a:noFill/>
                          </a:ln>
                          <a:solidFill>
                            <a:srgbClr val="003300"/>
                          </a:solidFill>
                          <a:effectLst/>
                          <a:latin typeface="Comic Sans MS" pitchFamily="66" charset="0"/>
                        </a:rPr>
                        <a:t>}</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chemeClr val="accent2"/>
                          </a:solidFill>
                          <a:effectLst/>
                          <a:latin typeface="Comic Sans MS" pitchFamily="66" charset="0"/>
                        </a:rPr>
                        <a:t>remove note B</a:t>
                      </a:r>
                      <a:endParaRPr kumimoji="0" lang="en-US" sz="2400" b="0" i="0" u="none" strike="noStrike" cap="none" normalizeH="0" baseline="0" smtClean="0">
                        <a:ln>
                          <a:noFill/>
                        </a:ln>
                        <a:solidFill>
                          <a:srgbClr val="CC3300"/>
                        </a:solidFill>
                        <a:effectLst/>
                        <a:latin typeface="Comic Sans MS" pitchFamily="66"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EFF9FF"/>
                    </a:solidFill>
                  </a:tcPr>
                </a:tc>
              </a:tr>
            </a:tbl>
          </a:graphicData>
        </a:graphic>
      </p:graphicFrame>
      <p:sp>
        <p:nvSpPr>
          <p:cNvPr id="693261" name="Rectangle 13"/>
          <p:cNvSpPr>
            <a:spLocks noChangeArrowheads="1"/>
          </p:cNvSpPr>
          <p:nvPr/>
        </p:nvSpPr>
        <p:spPr bwMode="auto">
          <a:xfrm>
            <a:off x="838200" y="5765800"/>
            <a:ext cx="43307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70000"/>
              </a:lnSpc>
              <a:spcBef>
                <a:spcPct val="20000"/>
              </a:spcBef>
              <a:buClr>
                <a:schemeClr val="accent2"/>
              </a:buClr>
              <a:buSzPct val="85000"/>
              <a:buFont typeface="Wingdings" pitchFamily="2" charset="2"/>
              <a:buNone/>
            </a:pPr>
            <a:r>
              <a:rPr lang="en-US" sz="2000" b="0">
                <a:solidFill>
                  <a:schemeClr val="accent2"/>
                </a:solidFill>
                <a:latin typeface="Comic Sans MS" pitchFamily="66" charset="0"/>
              </a:rPr>
              <a:t>Yes, </a:t>
            </a:r>
            <a:r>
              <a:rPr lang="en-US" sz="2400">
                <a:solidFill>
                  <a:srgbClr val="CC3300"/>
                </a:solidFill>
                <a:latin typeface="Comic Sans MS" pitchFamily="66" charset="0"/>
              </a:rPr>
              <a:t>BUT …</a:t>
            </a:r>
          </a:p>
        </p:txBody>
      </p:sp>
      <p:sp>
        <p:nvSpPr>
          <p:cNvPr id="693262" name="Text Box 14"/>
          <p:cNvSpPr txBox="1">
            <a:spLocks noChangeArrowheads="1"/>
          </p:cNvSpPr>
          <p:nvPr/>
        </p:nvSpPr>
        <p:spPr bwMode="auto">
          <a:xfrm>
            <a:off x="5881688" y="5707063"/>
            <a:ext cx="2332037" cy="711200"/>
          </a:xfrm>
          <a:prstGeom prst="rect">
            <a:avLst/>
          </a:prstGeom>
          <a:solidFill>
            <a:srgbClr val="FFF6E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chemeClr val="accent2"/>
              </a:buClr>
              <a:buFont typeface="Wingdings" pitchFamily="2" charset="2"/>
              <a:buChar char="ü"/>
            </a:pPr>
            <a:r>
              <a:rPr lang="en-US" sz="2000" b="0">
                <a:solidFill>
                  <a:srgbClr val="003300"/>
                </a:solidFill>
                <a:latin typeface="Comic Sans MS" pitchFamily="66" charset="0"/>
              </a:rPr>
              <a:t>mutual exclusion</a:t>
            </a:r>
          </a:p>
          <a:p>
            <a:pPr>
              <a:buClr>
                <a:schemeClr val="accent2"/>
              </a:buClr>
              <a:buFont typeface="Wingdings" pitchFamily="2" charset="2"/>
              <a:buChar char="ü"/>
            </a:pPr>
            <a:r>
              <a:rPr lang="en-US" sz="2000" b="0">
                <a:solidFill>
                  <a:srgbClr val="003300"/>
                </a:solidFill>
                <a:latin typeface="Comic Sans MS" pitchFamily="66" charset="0"/>
              </a:rPr>
              <a:t>progress</a:t>
            </a:r>
          </a:p>
        </p:txBody>
      </p:sp>
      <p:sp>
        <p:nvSpPr>
          <p:cNvPr id="693263" name="AutoShape 15"/>
          <p:cNvSpPr>
            <a:spLocks noChangeArrowheads="1"/>
          </p:cNvSpPr>
          <p:nvPr/>
        </p:nvSpPr>
        <p:spPr bwMode="auto">
          <a:xfrm>
            <a:off x="660400" y="558800"/>
            <a:ext cx="1841500" cy="711200"/>
          </a:xfrm>
          <a:prstGeom prst="wedgeRoundRectCallout">
            <a:avLst>
              <a:gd name="adj1" fmla="val 52412"/>
              <a:gd name="adj2" fmla="val 104690"/>
              <a:gd name="adj3" fmla="val 16667"/>
            </a:avLst>
          </a:prstGeom>
          <a:solidFill>
            <a:srgbClr val="FFE1E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b="0">
                <a:latin typeface="Comic Sans MS" pitchFamily="66" charset="0"/>
              </a:rPr>
              <a:t>Alice code is as before</a:t>
            </a:r>
          </a:p>
        </p:txBody>
      </p:sp>
      <p:sp>
        <p:nvSpPr>
          <p:cNvPr id="693264" name="AutoShape 16"/>
          <p:cNvSpPr>
            <a:spLocks noChangeArrowheads="1"/>
          </p:cNvSpPr>
          <p:nvPr/>
        </p:nvSpPr>
        <p:spPr bwMode="auto">
          <a:xfrm>
            <a:off x="6565900" y="558800"/>
            <a:ext cx="2425700" cy="1320800"/>
          </a:xfrm>
          <a:prstGeom prst="wedgeRoundRectCallout">
            <a:avLst>
              <a:gd name="adj1" fmla="val -97384"/>
              <a:gd name="adj2" fmla="val 67907"/>
              <a:gd name="adj3" fmla="val 16667"/>
            </a:avLst>
          </a:prstGeom>
          <a:solidFill>
            <a:srgbClr val="FFE1E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solidFill>
                  <a:srgbClr val="CC3300"/>
                </a:solidFill>
                <a:latin typeface="Comic Sans MS" pitchFamily="66" charset="0"/>
              </a:rPr>
              <a:t>BUT</a:t>
            </a:r>
            <a:r>
              <a:rPr lang="en-US" b="0">
                <a:latin typeface="Comic Sans MS" pitchFamily="66" charset="0"/>
              </a:rPr>
              <a:t>, Bob may forever get stuck in the repeat-until loop !!!</a:t>
            </a:r>
          </a:p>
        </p:txBody>
      </p:sp>
      <p:sp>
        <p:nvSpPr>
          <p:cNvPr id="693265" name="AutoShape 17"/>
          <p:cNvSpPr>
            <a:spLocks noChangeArrowheads="1"/>
          </p:cNvSpPr>
          <p:nvPr/>
        </p:nvSpPr>
        <p:spPr bwMode="auto">
          <a:xfrm>
            <a:off x="841375" y="2176463"/>
            <a:ext cx="7459663" cy="2128837"/>
          </a:xfrm>
          <a:prstGeom prst="roundRect">
            <a:avLst>
              <a:gd name="adj" fmla="val 16667"/>
            </a:avLst>
          </a:prstGeom>
          <a:solidFill>
            <a:srgbClr val="FFE1E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sz="2000" b="0" u="sng">
              <a:latin typeface="Comic Sans MS" pitchFamily="66" charset="0"/>
            </a:endParaRPr>
          </a:p>
          <a:p>
            <a:r>
              <a:rPr lang="en-US" sz="2000" b="0" u="sng">
                <a:latin typeface="Comic Sans MS" pitchFamily="66" charset="0"/>
              </a:rPr>
              <a:t>Additional requirement</a:t>
            </a:r>
            <a:r>
              <a:rPr lang="en-US" sz="2000" b="0">
                <a:latin typeface="Comic Sans MS" pitchFamily="66" charset="0"/>
              </a:rPr>
              <a:t> [informal definition]</a:t>
            </a:r>
          </a:p>
          <a:p>
            <a:endParaRPr lang="en-US" sz="2000" b="0">
              <a:latin typeface="Comic Sans MS" pitchFamily="66" charset="0"/>
            </a:endParaRPr>
          </a:p>
          <a:p>
            <a:r>
              <a:rPr lang="en-US" sz="2000" b="0">
                <a:latin typeface="Comic Sans MS" pitchFamily="66" charset="0"/>
              </a:rPr>
              <a:t>Thirst-freedom: </a:t>
            </a:r>
            <a:r>
              <a:rPr lang="en-US" sz="2000" b="0">
                <a:solidFill>
                  <a:schemeClr val="accent2"/>
                </a:solidFill>
                <a:latin typeface="Comic Sans MS" pitchFamily="66" charset="0"/>
              </a:rPr>
              <a:t>Nobody ever gets stuck forever.</a:t>
            </a:r>
          </a:p>
          <a:p>
            <a:r>
              <a:rPr lang="en-US" sz="2000" b="0">
                <a:solidFill>
                  <a:schemeClr val="accent2"/>
                </a:solidFill>
                <a:latin typeface="Comic Sans MS" pitchFamily="66" charset="0"/>
              </a:rPr>
              <a:t>(Both Alice and Bob eventually complete their programs.)</a:t>
            </a:r>
          </a:p>
          <a:p>
            <a:endParaRPr lang="en-US" sz="2000" b="0">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693261"/>
                                        </p:tgtEl>
                                        <p:attrNameLst>
                                          <p:attrName>style.visibility</p:attrName>
                                        </p:attrNameLst>
                                      </p:cBhvr>
                                      <p:to>
                                        <p:strVal val="visible"/>
                                      </p:to>
                                    </p:set>
                                    <p:anim from="(-#ppt_w/2)" to="(#ppt_x)" calcmode="lin" valueType="num">
                                      <p:cBhvr>
                                        <p:cTn id="7" dur="1200" fill="hold">
                                          <p:stCondLst>
                                            <p:cond delay="0"/>
                                          </p:stCondLst>
                                        </p:cTn>
                                        <p:tgtEl>
                                          <p:spTgt spid="693261"/>
                                        </p:tgtEl>
                                        <p:attrNameLst>
                                          <p:attrName>ppt_x</p:attrName>
                                        </p:attrNameLst>
                                      </p:cBhvr>
                                    </p:anim>
                                    <p:anim from="0" to="-1.0" calcmode="lin" valueType="num">
                                      <p:cBhvr>
                                        <p:cTn id="8" dur="400" decel="50000" autoRev="1" fill="hold">
                                          <p:stCondLst>
                                            <p:cond delay="1200"/>
                                          </p:stCondLst>
                                        </p:cTn>
                                        <p:tgtEl>
                                          <p:spTgt spid="693261"/>
                                        </p:tgtEl>
                                        <p:attrNameLst>
                                          <p:attrName>xshear</p:attrName>
                                        </p:attrNameLst>
                                      </p:cBhvr>
                                    </p:anim>
                                    <p:animScale>
                                      <p:cBhvr>
                                        <p:cTn id="9" dur="400" decel="100000" autoRev="1" fill="hold">
                                          <p:stCondLst>
                                            <p:cond delay="1200"/>
                                          </p:stCondLst>
                                        </p:cTn>
                                        <p:tgtEl>
                                          <p:spTgt spid="693261"/>
                                        </p:tgtEl>
                                      </p:cBhvr>
                                      <p:from x="100000" y="100000"/>
                                      <p:to x="80000" y="100000"/>
                                    </p:animScale>
                                    <p:anim by="(#ppt_h/3+#ppt_w*0.1)" calcmode="lin" valueType="num">
                                      <p:cBhvr additive="sum">
                                        <p:cTn id="10" dur="400" decel="100000" autoRev="1" fill="hold">
                                          <p:stCondLst>
                                            <p:cond delay="1200"/>
                                          </p:stCondLst>
                                        </p:cTn>
                                        <p:tgtEl>
                                          <p:spTgt spid="693261"/>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693262"/>
                                        </p:tgtEl>
                                        <p:attrNameLst>
                                          <p:attrName>style.visibility</p:attrName>
                                        </p:attrNameLst>
                                      </p:cBhvr>
                                      <p:to>
                                        <p:strVal val="visible"/>
                                      </p:to>
                                    </p:set>
                                    <p:anim calcmode="lin" valueType="num">
                                      <p:cBhvr additive="base">
                                        <p:cTn id="15" dur="500" fill="hold"/>
                                        <p:tgtEl>
                                          <p:spTgt spid="693262"/>
                                        </p:tgtEl>
                                        <p:attrNameLst>
                                          <p:attrName>ppt_x</p:attrName>
                                        </p:attrNameLst>
                                      </p:cBhvr>
                                      <p:tavLst>
                                        <p:tav tm="0">
                                          <p:val>
                                            <p:strVal val="1+#ppt_w/2"/>
                                          </p:val>
                                        </p:tav>
                                        <p:tav tm="100000">
                                          <p:val>
                                            <p:strVal val="#ppt_x"/>
                                          </p:val>
                                        </p:tav>
                                      </p:tavLst>
                                    </p:anim>
                                    <p:anim calcmode="lin" valueType="num">
                                      <p:cBhvr additive="base">
                                        <p:cTn id="16" dur="500" fill="hold"/>
                                        <p:tgtEl>
                                          <p:spTgt spid="693262"/>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xit" presetSubtype="0" fill="hold" grpId="0" nodeType="clickEffect">
                                  <p:stCondLst>
                                    <p:cond delay="0"/>
                                  </p:stCondLst>
                                  <p:childTnLst>
                                    <p:animEffect transition="out" filter="dissolve">
                                      <p:cBhvr>
                                        <p:cTn id="20" dur="500"/>
                                        <p:tgtEl>
                                          <p:spTgt spid="693263"/>
                                        </p:tgtEl>
                                      </p:cBhvr>
                                    </p:animEffect>
                                    <p:set>
                                      <p:cBhvr>
                                        <p:cTn id="21" dur="1" fill="hold">
                                          <p:stCondLst>
                                            <p:cond delay="499"/>
                                          </p:stCondLst>
                                        </p:cTn>
                                        <p:tgtEl>
                                          <p:spTgt spid="693263"/>
                                        </p:tgtEl>
                                        <p:attrNameLst>
                                          <p:attrName>style.visibility</p:attrName>
                                        </p:attrNameLst>
                                      </p:cBhvr>
                                      <p:to>
                                        <p:strVal val="hidden"/>
                                      </p:to>
                                    </p:set>
                                  </p:childTnLst>
                                </p:cTn>
                              </p:par>
                              <p:par>
                                <p:cTn id="22" presetID="9" presetClass="entr" presetSubtype="0" fill="hold" grpId="0" nodeType="withEffect">
                                  <p:stCondLst>
                                    <p:cond delay="0"/>
                                  </p:stCondLst>
                                  <p:childTnLst>
                                    <p:set>
                                      <p:cBhvr>
                                        <p:cTn id="23" dur="1" fill="hold">
                                          <p:stCondLst>
                                            <p:cond delay="0"/>
                                          </p:stCondLst>
                                        </p:cTn>
                                        <p:tgtEl>
                                          <p:spTgt spid="693264"/>
                                        </p:tgtEl>
                                        <p:attrNameLst>
                                          <p:attrName>style.visibility</p:attrName>
                                        </p:attrNameLst>
                                      </p:cBhvr>
                                      <p:to>
                                        <p:strVal val="visible"/>
                                      </p:to>
                                    </p:set>
                                    <p:animEffect transition="in" filter="dissolve">
                                      <p:cBhvr>
                                        <p:cTn id="24" dur="500"/>
                                        <p:tgtEl>
                                          <p:spTgt spid="69326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4" presetClass="entr" presetSubtype="0" fill="hold" grpId="0" nodeType="clickEffect">
                                  <p:stCondLst>
                                    <p:cond delay="0"/>
                                  </p:stCondLst>
                                  <p:childTnLst>
                                    <p:set>
                                      <p:cBhvr>
                                        <p:cTn id="28" dur="1" fill="hold">
                                          <p:stCondLst>
                                            <p:cond delay="0"/>
                                          </p:stCondLst>
                                        </p:cTn>
                                        <p:tgtEl>
                                          <p:spTgt spid="693265"/>
                                        </p:tgtEl>
                                        <p:attrNameLst>
                                          <p:attrName>style.visibility</p:attrName>
                                        </p:attrNameLst>
                                      </p:cBhvr>
                                      <p:to>
                                        <p:strVal val="visible"/>
                                      </p:to>
                                    </p:set>
                                    <p:anim from="(-#ppt_w/2)" to="(#ppt_x)" calcmode="lin" valueType="num">
                                      <p:cBhvr>
                                        <p:cTn id="29" dur="600" fill="hold">
                                          <p:stCondLst>
                                            <p:cond delay="0"/>
                                          </p:stCondLst>
                                        </p:cTn>
                                        <p:tgtEl>
                                          <p:spTgt spid="693265"/>
                                        </p:tgtEl>
                                        <p:attrNameLst>
                                          <p:attrName>ppt_x</p:attrName>
                                        </p:attrNameLst>
                                      </p:cBhvr>
                                    </p:anim>
                                    <p:anim from="0" to="-1.0" calcmode="lin" valueType="num">
                                      <p:cBhvr>
                                        <p:cTn id="30" dur="200" decel="50000" autoRev="1" fill="hold">
                                          <p:stCondLst>
                                            <p:cond delay="600"/>
                                          </p:stCondLst>
                                        </p:cTn>
                                        <p:tgtEl>
                                          <p:spTgt spid="693265"/>
                                        </p:tgtEl>
                                        <p:attrNameLst>
                                          <p:attrName>xshear</p:attrName>
                                        </p:attrNameLst>
                                      </p:cBhvr>
                                    </p:anim>
                                    <p:animScale>
                                      <p:cBhvr>
                                        <p:cTn id="31" dur="200" decel="100000" autoRev="1" fill="hold">
                                          <p:stCondLst>
                                            <p:cond delay="600"/>
                                          </p:stCondLst>
                                        </p:cTn>
                                        <p:tgtEl>
                                          <p:spTgt spid="693265"/>
                                        </p:tgtEl>
                                      </p:cBhvr>
                                      <p:from x="100000" y="100000"/>
                                      <p:to x="80000" y="100000"/>
                                    </p:animScale>
                                    <p:anim by="(#ppt_h/3+#ppt_w*0.1)" calcmode="lin" valueType="num">
                                      <p:cBhvr additive="sum">
                                        <p:cTn id="32" dur="200" decel="100000" autoRev="1" fill="hold">
                                          <p:stCondLst>
                                            <p:cond delay="600"/>
                                          </p:stCondLst>
                                        </p:cTn>
                                        <p:tgtEl>
                                          <p:spTgt spid="69326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3261" grpId="0" autoUpdateAnimBg="0"/>
      <p:bldP spid="693262" grpId="0" animBg="1" autoUpdateAnimBg="0"/>
      <p:bldP spid="693263" grpId="0" animBg="1"/>
      <p:bldP spid="693264" grpId="0" animBg="1"/>
      <p:bldP spid="69326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3"/>
          <p:cNvSpPr>
            <a:spLocks noGrp="1"/>
          </p:cNvSpPr>
          <p:nvPr>
            <p:ph type="dt" sz="half" idx="10"/>
          </p:nvPr>
        </p:nvSpPr>
        <p:spPr/>
        <p:txBody>
          <a:bodyPr/>
          <a:lstStyle/>
          <a:p>
            <a:r>
              <a:rPr lang="en-US" smtClean="0"/>
              <a:t>Chapter 1</a:t>
            </a:r>
            <a:endParaRPr lang="en-US"/>
          </a:p>
        </p:txBody>
      </p:sp>
      <p:sp>
        <p:nvSpPr>
          <p:cNvPr id="11"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565250" name="Rectangle 2"/>
          <p:cNvSpPr>
            <a:spLocks noGrp="1" noChangeArrowheads="1"/>
          </p:cNvSpPr>
          <p:nvPr>
            <p:ph type="title"/>
          </p:nvPr>
        </p:nvSpPr>
        <p:spPr>
          <a:xfrm>
            <a:off x="685800" y="444500"/>
            <a:ext cx="7772400" cy="850900"/>
          </a:xfrm>
          <a:noFill/>
          <a:ln/>
        </p:spPr>
        <p:txBody>
          <a:bodyPr/>
          <a:lstStyle/>
          <a:p>
            <a:r>
              <a:rPr lang="en-US"/>
              <a:t>Solution 4</a:t>
            </a:r>
          </a:p>
        </p:txBody>
      </p:sp>
      <p:sp>
        <p:nvSpPr>
          <p:cNvPr id="565257" name="Rectangle 9"/>
          <p:cNvSpPr>
            <a:spLocks noChangeArrowheads="1"/>
          </p:cNvSpPr>
          <p:nvPr/>
        </p:nvSpPr>
        <p:spPr bwMode="auto">
          <a:xfrm>
            <a:off x="2870200" y="1054100"/>
            <a:ext cx="3390900" cy="40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accent2"/>
              </a:buClr>
              <a:buSzPct val="85000"/>
              <a:buFont typeface="Wingdings" pitchFamily="2" charset="2"/>
              <a:buNone/>
            </a:pPr>
            <a:r>
              <a:rPr lang="en-US" sz="2400" b="0">
                <a:solidFill>
                  <a:srgbClr val="CC3300"/>
                </a:solidFill>
                <a:latin typeface="Comic Sans MS" pitchFamily="66" charset="0"/>
              </a:rPr>
              <a:t>Using 4 labeled notes</a:t>
            </a:r>
          </a:p>
        </p:txBody>
      </p:sp>
      <p:sp>
        <p:nvSpPr>
          <p:cNvPr id="565258" name="Rectangle 10"/>
          <p:cNvSpPr>
            <a:spLocks noChangeArrowheads="1"/>
          </p:cNvSpPr>
          <p:nvPr/>
        </p:nvSpPr>
        <p:spPr bwMode="auto">
          <a:xfrm>
            <a:off x="3505200" y="2616200"/>
            <a:ext cx="2057400" cy="1498600"/>
          </a:xfrm>
          <a:prstGeom prst="rect">
            <a:avLst/>
          </a:prstGeom>
          <a:solidFill>
            <a:srgbClr val="CCFFFF"/>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565259" name="Text Box 11"/>
          <p:cNvSpPr txBox="1">
            <a:spLocks noChangeArrowheads="1"/>
          </p:cNvSpPr>
          <p:nvPr/>
        </p:nvSpPr>
        <p:spPr bwMode="auto">
          <a:xfrm>
            <a:off x="3548063" y="2873375"/>
            <a:ext cx="463550" cy="376238"/>
          </a:xfrm>
          <a:prstGeom prst="rect">
            <a:avLst/>
          </a:prstGeom>
          <a:solidFill>
            <a:srgbClr val="FFE1E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A1</a:t>
            </a:r>
          </a:p>
        </p:txBody>
      </p:sp>
      <p:sp>
        <p:nvSpPr>
          <p:cNvPr id="565260" name="Text Box 12"/>
          <p:cNvSpPr txBox="1">
            <a:spLocks noChangeArrowheads="1"/>
          </p:cNvSpPr>
          <p:nvPr/>
        </p:nvSpPr>
        <p:spPr bwMode="auto">
          <a:xfrm>
            <a:off x="4043363" y="2873375"/>
            <a:ext cx="500062" cy="376238"/>
          </a:xfrm>
          <a:prstGeom prst="rect">
            <a:avLst/>
          </a:prstGeom>
          <a:solidFill>
            <a:srgbClr val="FFE1E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A2</a:t>
            </a:r>
          </a:p>
        </p:txBody>
      </p:sp>
      <p:sp>
        <p:nvSpPr>
          <p:cNvPr id="565261" name="Text Box 13"/>
          <p:cNvSpPr txBox="1">
            <a:spLocks noChangeArrowheads="1"/>
          </p:cNvSpPr>
          <p:nvPr/>
        </p:nvSpPr>
        <p:spPr bwMode="auto">
          <a:xfrm>
            <a:off x="4576763" y="2873375"/>
            <a:ext cx="477837" cy="376238"/>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B2</a:t>
            </a:r>
          </a:p>
        </p:txBody>
      </p:sp>
      <p:sp>
        <p:nvSpPr>
          <p:cNvPr id="565262" name="Text Box 14"/>
          <p:cNvSpPr txBox="1">
            <a:spLocks noChangeArrowheads="1"/>
          </p:cNvSpPr>
          <p:nvPr/>
        </p:nvSpPr>
        <p:spPr bwMode="auto">
          <a:xfrm>
            <a:off x="5084763" y="2873375"/>
            <a:ext cx="441325" cy="376238"/>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B1</a:t>
            </a:r>
          </a:p>
        </p:txBody>
      </p:sp>
      <p:sp>
        <p:nvSpPr>
          <p:cNvPr id="565271" name="Text Box 23"/>
          <p:cNvSpPr txBox="1">
            <a:spLocks noChangeArrowheads="1"/>
          </p:cNvSpPr>
          <p:nvPr/>
        </p:nvSpPr>
        <p:spPr bwMode="auto">
          <a:xfrm>
            <a:off x="3654425" y="3646488"/>
            <a:ext cx="1790700" cy="336550"/>
          </a:xfrm>
          <a:prstGeom prst="rect">
            <a:avLst/>
          </a:prstGeom>
          <a:noFill/>
          <a:ln>
            <a:noFill/>
          </a:ln>
          <a:effectLst/>
          <a:extLst>
            <a:ext uri="{909E8E84-426E-40DD-AFC4-6F175D3DCCD1}">
              <a14:hiddenFill xmlns:a14="http://schemas.microsoft.com/office/drawing/2010/main">
                <a:solidFill>
                  <a:srgbClr val="FFE1E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b="0">
                <a:solidFill>
                  <a:srgbClr val="777777"/>
                </a:solidFill>
                <a:latin typeface="Comic Sans MS" pitchFamily="66" charset="0"/>
              </a:rPr>
              <a:t>the fridge’s door</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Date Placeholder 3"/>
          <p:cNvSpPr>
            <a:spLocks noGrp="1"/>
          </p:cNvSpPr>
          <p:nvPr>
            <p:ph type="dt" sz="half" idx="10"/>
          </p:nvPr>
        </p:nvSpPr>
        <p:spPr/>
        <p:txBody>
          <a:bodyPr/>
          <a:lstStyle/>
          <a:p>
            <a:r>
              <a:rPr lang="en-US" smtClean="0"/>
              <a:t>Chapter 1</a:t>
            </a:r>
            <a:endParaRPr lang="en-US"/>
          </a:p>
        </p:txBody>
      </p:sp>
      <p:sp>
        <p:nvSpPr>
          <p:cNvPr id="22"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567298" name="Rectangle 2"/>
          <p:cNvSpPr>
            <a:spLocks noGrp="1" noChangeArrowheads="1"/>
          </p:cNvSpPr>
          <p:nvPr>
            <p:ph type="title"/>
          </p:nvPr>
        </p:nvSpPr>
        <p:spPr>
          <a:xfrm>
            <a:off x="685800" y="444500"/>
            <a:ext cx="7772400" cy="850900"/>
          </a:xfrm>
          <a:noFill/>
          <a:ln/>
        </p:spPr>
        <p:txBody>
          <a:bodyPr/>
          <a:lstStyle/>
          <a:p>
            <a:r>
              <a:rPr lang="en-US"/>
              <a:t>Solution 4</a:t>
            </a:r>
          </a:p>
        </p:txBody>
      </p:sp>
      <p:sp>
        <p:nvSpPr>
          <p:cNvPr id="567299" name="Rectangle 3"/>
          <p:cNvSpPr>
            <a:spLocks noChangeArrowheads="1"/>
          </p:cNvSpPr>
          <p:nvPr/>
        </p:nvSpPr>
        <p:spPr bwMode="auto">
          <a:xfrm>
            <a:off x="3263900" y="1054100"/>
            <a:ext cx="2628900" cy="40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buClr>
                <a:schemeClr val="accent2"/>
              </a:buClr>
              <a:buSzPct val="85000"/>
              <a:buFont typeface="Wingdings" pitchFamily="2" charset="2"/>
              <a:buNone/>
            </a:pPr>
            <a:r>
              <a:rPr lang="en-US" sz="2400" b="0">
                <a:solidFill>
                  <a:srgbClr val="CC3300"/>
                </a:solidFill>
                <a:latin typeface="Comic Sans MS" pitchFamily="66" charset="0"/>
              </a:rPr>
              <a:t>Notations</a:t>
            </a:r>
          </a:p>
        </p:txBody>
      </p:sp>
      <p:sp>
        <p:nvSpPr>
          <p:cNvPr id="567305" name="Text Box 9"/>
          <p:cNvSpPr txBox="1">
            <a:spLocks noChangeArrowheads="1"/>
          </p:cNvSpPr>
          <p:nvPr/>
        </p:nvSpPr>
        <p:spPr bwMode="auto">
          <a:xfrm>
            <a:off x="860425" y="3622675"/>
            <a:ext cx="17541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color:</a:t>
            </a:r>
          </a:p>
          <a:p>
            <a:r>
              <a:rPr lang="en-US" b="0">
                <a:solidFill>
                  <a:schemeClr val="accent2"/>
                </a:solidFill>
                <a:latin typeface="Comic Sans MS" pitchFamily="66" charset="0"/>
              </a:rPr>
              <a:t>there is a note</a:t>
            </a:r>
          </a:p>
        </p:txBody>
      </p:sp>
      <p:sp>
        <p:nvSpPr>
          <p:cNvPr id="567306" name="Rectangle 10"/>
          <p:cNvSpPr>
            <a:spLocks noChangeArrowheads="1"/>
          </p:cNvSpPr>
          <p:nvPr/>
        </p:nvSpPr>
        <p:spPr bwMode="auto">
          <a:xfrm>
            <a:off x="3467100" y="3581400"/>
            <a:ext cx="2108200" cy="1498600"/>
          </a:xfrm>
          <a:prstGeom prst="rect">
            <a:avLst/>
          </a:prstGeom>
          <a:solidFill>
            <a:srgbClr val="CCFFFF"/>
          </a:solidFill>
          <a:ln w="9525">
            <a:solidFill>
              <a:schemeClr val="accent2"/>
            </a:solidFill>
            <a:miter lim="800000"/>
            <a:headEnd/>
            <a:tailEnd/>
          </a:ln>
          <a:effectLst>
            <a:outerShdw dist="35921" dir="2700000" algn="ctr" rotWithShape="0">
              <a:schemeClr val="bg2"/>
            </a:outerShdw>
          </a:effectLst>
        </p:spPr>
        <p:txBody>
          <a:bodyPr wrap="none" anchor="ctr"/>
          <a:lstStyle/>
          <a:p>
            <a:endParaRPr lang="en-US"/>
          </a:p>
        </p:txBody>
      </p:sp>
      <p:sp>
        <p:nvSpPr>
          <p:cNvPr id="567307" name="Text Box 11"/>
          <p:cNvSpPr txBox="1">
            <a:spLocks noChangeArrowheads="1"/>
          </p:cNvSpPr>
          <p:nvPr/>
        </p:nvSpPr>
        <p:spPr bwMode="auto">
          <a:xfrm>
            <a:off x="3509963" y="3838575"/>
            <a:ext cx="463550" cy="376238"/>
          </a:xfrm>
          <a:prstGeom prst="rect">
            <a:avLst/>
          </a:prstGeom>
          <a:solidFill>
            <a:srgbClr val="FFE1E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A1</a:t>
            </a:r>
          </a:p>
        </p:txBody>
      </p:sp>
      <p:sp>
        <p:nvSpPr>
          <p:cNvPr id="567308" name="Text Box 12"/>
          <p:cNvSpPr txBox="1">
            <a:spLocks noChangeArrowheads="1"/>
          </p:cNvSpPr>
          <p:nvPr/>
        </p:nvSpPr>
        <p:spPr bwMode="auto">
          <a:xfrm>
            <a:off x="4005263" y="3838575"/>
            <a:ext cx="500062" cy="376238"/>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solidFill>
                  <a:srgbClr val="CCFFFF"/>
                </a:solidFill>
                <a:latin typeface="Comic Sans MS" pitchFamily="66" charset="0"/>
              </a:rPr>
              <a:t>A2</a:t>
            </a:r>
          </a:p>
        </p:txBody>
      </p:sp>
      <p:sp>
        <p:nvSpPr>
          <p:cNvPr id="567309" name="Text Box 13"/>
          <p:cNvSpPr txBox="1">
            <a:spLocks noChangeArrowheads="1"/>
          </p:cNvSpPr>
          <p:nvPr/>
        </p:nvSpPr>
        <p:spPr bwMode="auto">
          <a:xfrm>
            <a:off x="4538663" y="3838575"/>
            <a:ext cx="477837" cy="376238"/>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solidFill>
                  <a:srgbClr val="CCFFFF"/>
                </a:solidFill>
                <a:latin typeface="Comic Sans MS" pitchFamily="66" charset="0"/>
              </a:rPr>
              <a:t>B2</a:t>
            </a:r>
          </a:p>
        </p:txBody>
      </p:sp>
      <p:sp>
        <p:nvSpPr>
          <p:cNvPr id="567310" name="Text Box 14"/>
          <p:cNvSpPr txBox="1">
            <a:spLocks noChangeArrowheads="1"/>
          </p:cNvSpPr>
          <p:nvPr/>
        </p:nvSpPr>
        <p:spPr bwMode="auto">
          <a:xfrm>
            <a:off x="3921125" y="4664075"/>
            <a:ext cx="13954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Alice’s turn</a:t>
            </a:r>
          </a:p>
        </p:txBody>
      </p:sp>
      <p:sp>
        <p:nvSpPr>
          <p:cNvPr id="567311" name="Text Box 15"/>
          <p:cNvSpPr txBox="1">
            <a:spLocks noChangeArrowheads="1"/>
          </p:cNvSpPr>
          <p:nvPr/>
        </p:nvSpPr>
        <p:spPr bwMode="auto">
          <a:xfrm>
            <a:off x="5046663" y="3838575"/>
            <a:ext cx="477837" cy="376238"/>
          </a:xfrm>
          <a:prstGeom prst="rect">
            <a:avLst/>
          </a:prstGeom>
          <a:solidFill>
            <a:srgbClr val="CCFFFF"/>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solidFill>
                  <a:srgbClr val="CCFFFF"/>
                </a:solidFill>
                <a:latin typeface="Comic Sans MS" pitchFamily="66" charset="0"/>
              </a:rPr>
              <a:t>B2</a:t>
            </a:r>
          </a:p>
        </p:txBody>
      </p:sp>
      <p:sp>
        <p:nvSpPr>
          <p:cNvPr id="567312" name="Line 16"/>
          <p:cNvSpPr>
            <a:spLocks noChangeShapeType="1"/>
          </p:cNvSpPr>
          <p:nvPr/>
        </p:nvSpPr>
        <p:spPr bwMode="auto">
          <a:xfrm flipV="1">
            <a:off x="2324100" y="3898900"/>
            <a:ext cx="1384300" cy="0"/>
          </a:xfrm>
          <a:prstGeom prst="line">
            <a:avLst/>
          </a:prstGeom>
          <a:noFill/>
          <a:ln w="952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567313" name="Line 17"/>
          <p:cNvSpPr>
            <a:spLocks noChangeShapeType="1"/>
          </p:cNvSpPr>
          <p:nvPr/>
        </p:nvSpPr>
        <p:spPr bwMode="auto">
          <a:xfrm>
            <a:off x="4292600" y="3022600"/>
            <a:ext cx="0" cy="749300"/>
          </a:xfrm>
          <a:prstGeom prst="line">
            <a:avLst/>
          </a:prstGeom>
          <a:noFill/>
          <a:ln w="952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567314" name="Line 18"/>
          <p:cNvSpPr>
            <a:spLocks noChangeShapeType="1"/>
          </p:cNvSpPr>
          <p:nvPr/>
        </p:nvSpPr>
        <p:spPr bwMode="auto">
          <a:xfrm>
            <a:off x="4762500" y="3022600"/>
            <a:ext cx="0" cy="749300"/>
          </a:xfrm>
          <a:prstGeom prst="line">
            <a:avLst/>
          </a:prstGeom>
          <a:noFill/>
          <a:ln w="952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567316" name="Line 20"/>
          <p:cNvSpPr>
            <a:spLocks noChangeShapeType="1"/>
          </p:cNvSpPr>
          <p:nvPr/>
        </p:nvSpPr>
        <p:spPr bwMode="auto">
          <a:xfrm flipV="1">
            <a:off x="5321300" y="3898900"/>
            <a:ext cx="1384300" cy="0"/>
          </a:xfrm>
          <a:prstGeom prst="line">
            <a:avLst/>
          </a:prstGeom>
          <a:noFill/>
          <a:ln w="9525">
            <a:solidFill>
              <a:schemeClr val="accent2"/>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567317" name="Text Box 21"/>
          <p:cNvSpPr txBox="1">
            <a:spLocks noChangeArrowheads="1"/>
          </p:cNvSpPr>
          <p:nvPr/>
        </p:nvSpPr>
        <p:spPr bwMode="auto">
          <a:xfrm>
            <a:off x="6740525" y="3622675"/>
            <a:ext cx="18764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dotted line:</a:t>
            </a:r>
          </a:p>
          <a:p>
            <a:r>
              <a:rPr lang="en-US" b="0">
                <a:solidFill>
                  <a:schemeClr val="accent2"/>
                </a:solidFill>
                <a:latin typeface="Comic Sans MS" pitchFamily="66" charset="0"/>
              </a:rPr>
              <a:t>there is </a:t>
            </a:r>
            <a:r>
              <a:rPr lang="en-US" b="0" u="sng">
                <a:solidFill>
                  <a:schemeClr val="accent2"/>
                </a:solidFill>
                <a:latin typeface="Comic Sans MS" pitchFamily="66" charset="0"/>
              </a:rPr>
              <a:t>no</a:t>
            </a:r>
            <a:r>
              <a:rPr lang="en-US" b="0">
                <a:solidFill>
                  <a:schemeClr val="accent2"/>
                </a:solidFill>
                <a:latin typeface="Comic Sans MS" pitchFamily="66" charset="0"/>
              </a:rPr>
              <a:t> note</a:t>
            </a:r>
          </a:p>
        </p:txBody>
      </p:sp>
      <p:sp>
        <p:nvSpPr>
          <p:cNvPr id="567318" name="Text Box 22"/>
          <p:cNvSpPr txBox="1">
            <a:spLocks noChangeArrowheads="1"/>
          </p:cNvSpPr>
          <p:nvPr/>
        </p:nvSpPr>
        <p:spPr bwMode="auto">
          <a:xfrm>
            <a:off x="3997325" y="2054225"/>
            <a:ext cx="2928938"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b="0">
                <a:latin typeface="Comic Sans MS" pitchFamily="66" charset="0"/>
              </a:rPr>
              <a:t>solid line without color:</a:t>
            </a:r>
          </a:p>
          <a:p>
            <a:r>
              <a:rPr lang="en-US" b="0">
                <a:solidFill>
                  <a:schemeClr val="accent2"/>
                </a:solidFill>
                <a:latin typeface="Comic Sans MS" pitchFamily="66" charset="0"/>
              </a:rPr>
              <a:t>we do not care if there is a note</a:t>
            </a:r>
          </a:p>
        </p:txBody>
      </p:sp>
      <p:sp>
        <p:nvSpPr>
          <p:cNvPr id="567319" name="Line 23"/>
          <p:cNvSpPr>
            <a:spLocks noChangeShapeType="1"/>
          </p:cNvSpPr>
          <p:nvPr/>
        </p:nvSpPr>
        <p:spPr bwMode="auto">
          <a:xfrm>
            <a:off x="4533900" y="4940300"/>
            <a:ext cx="0" cy="749300"/>
          </a:xfrm>
          <a:prstGeom prst="line">
            <a:avLst/>
          </a:prstGeom>
          <a:noFill/>
          <a:ln w="9525">
            <a:solidFill>
              <a:schemeClr val="accent2"/>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567320" name="Text Box 24"/>
          <p:cNvSpPr txBox="1">
            <a:spLocks noChangeArrowheads="1"/>
          </p:cNvSpPr>
          <p:nvPr/>
        </p:nvSpPr>
        <p:spPr bwMode="auto">
          <a:xfrm>
            <a:off x="3590925" y="5794375"/>
            <a:ext cx="2130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solidFill>
                  <a:schemeClr val="accent2"/>
                </a:solidFill>
                <a:latin typeface="Comic Sans MS" pitchFamily="66" charset="0"/>
              </a:rPr>
              <a:t>who will buy milk ?</a:t>
            </a:r>
          </a:p>
        </p:txBody>
      </p:sp>
      <p:sp>
        <p:nvSpPr>
          <p:cNvPr id="567324" name="Text Box 28"/>
          <p:cNvSpPr txBox="1">
            <a:spLocks noChangeArrowheads="1"/>
          </p:cNvSpPr>
          <p:nvPr/>
        </p:nvSpPr>
        <p:spPr bwMode="auto">
          <a:xfrm>
            <a:off x="4606925" y="3851275"/>
            <a:ext cx="349250" cy="366713"/>
          </a:xfrm>
          <a:prstGeom prst="rect">
            <a:avLst/>
          </a:prstGeom>
          <a:noFill/>
          <a:ln>
            <a:noFill/>
          </a:ln>
          <a:effectLst/>
          <a:extLst>
            <a:ext uri="{909E8E84-426E-40DD-AFC4-6F175D3DCCD1}">
              <a14:hiddenFill xmlns:a14="http://schemas.microsoft.com/office/drawing/2010/main">
                <a:solidFill>
                  <a:srgbClr val="FFE1E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X</a:t>
            </a:r>
          </a:p>
        </p:txBody>
      </p:sp>
      <p:sp>
        <p:nvSpPr>
          <p:cNvPr id="567325" name="Text Box 29"/>
          <p:cNvSpPr txBox="1">
            <a:spLocks noChangeArrowheads="1"/>
          </p:cNvSpPr>
          <p:nvPr/>
        </p:nvSpPr>
        <p:spPr bwMode="auto">
          <a:xfrm>
            <a:off x="4086225" y="3851275"/>
            <a:ext cx="349250" cy="366713"/>
          </a:xfrm>
          <a:prstGeom prst="rect">
            <a:avLst/>
          </a:prstGeom>
          <a:noFill/>
          <a:ln>
            <a:noFill/>
          </a:ln>
          <a:effectLst/>
          <a:extLst>
            <a:ext uri="{909E8E84-426E-40DD-AFC4-6F175D3DCCD1}">
              <a14:hiddenFill xmlns:a14="http://schemas.microsoft.com/office/drawing/2010/main">
                <a:solidFill>
                  <a:srgbClr val="FFE1E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X</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Date Placeholder 3"/>
          <p:cNvSpPr>
            <a:spLocks noGrp="1"/>
          </p:cNvSpPr>
          <p:nvPr>
            <p:ph type="dt" sz="half" idx="10"/>
          </p:nvPr>
        </p:nvSpPr>
        <p:spPr/>
        <p:txBody>
          <a:bodyPr/>
          <a:lstStyle/>
          <a:p>
            <a:r>
              <a:rPr lang="en-US" smtClean="0"/>
              <a:t>Chapter 1</a:t>
            </a:r>
            <a:endParaRPr lang="en-US"/>
          </a:p>
        </p:txBody>
      </p:sp>
      <p:sp>
        <p:nvSpPr>
          <p:cNvPr id="44"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561157" name="Rectangle 5"/>
          <p:cNvSpPr>
            <a:spLocks noChangeArrowheads="1"/>
          </p:cNvSpPr>
          <p:nvPr/>
        </p:nvSpPr>
        <p:spPr bwMode="auto">
          <a:xfrm>
            <a:off x="990600" y="1574800"/>
            <a:ext cx="2082800" cy="1498600"/>
          </a:xfrm>
          <a:prstGeom prst="rect">
            <a:avLst/>
          </a:prstGeom>
          <a:solidFill>
            <a:srgbClr val="CCFFFF"/>
          </a:solidFill>
          <a:ln w="9525">
            <a:solidFill>
              <a:schemeClr val="accent2"/>
            </a:solidFill>
            <a:miter lim="800000"/>
            <a:headEnd/>
            <a:tailEnd/>
          </a:ln>
          <a:effectLst>
            <a:outerShdw dist="45791" dir="2021404" algn="ctr" rotWithShape="0">
              <a:schemeClr val="bg2"/>
            </a:outerShdw>
          </a:effectLst>
        </p:spPr>
        <p:txBody>
          <a:bodyPr wrap="none" anchor="ctr"/>
          <a:lstStyle/>
          <a:p>
            <a:endParaRPr lang="en-US"/>
          </a:p>
        </p:txBody>
      </p:sp>
      <p:sp>
        <p:nvSpPr>
          <p:cNvPr id="561158" name="Text Box 6"/>
          <p:cNvSpPr txBox="1">
            <a:spLocks noChangeArrowheads="1"/>
          </p:cNvSpPr>
          <p:nvPr/>
        </p:nvSpPr>
        <p:spPr bwMode="auto">
          <a:xfrm>
            <a:off x="1033463" y="1831975"/>
            <a:ext cx="463550" cy="376238"/>
          </a:xfrm>
          <a:prstGeom prst="rect">
            <a:avLst/>
          </a:prstGeom>
          <a:solidFill>
            <a:srgbClr val="FFE1E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A1</a:t>
            </a:r>
          </a:p>
        </p:txBody>
      </p:sp>
      <p:sp>
        <p:nvSpPr>
          <p:cNvPr id="561159" name="Text Box 7"/>
          <p:cNvSpPr txBox="1">
            <a:spLocks noChangeArrowheads="1"/>
          </p:cNvSpPr>
          <p:nvPr/>
        </p:nvSpPr>
        <p:spPr bwMode="auto">
          <a:xfrm>
            <a:off x="1528763" y="1831975"/>
            <a:ext cx="500062" cy="376238"/>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solidFill>
                  <a:srgbClr val="CCFFFF"/>
                </a:solidFill>
                <a:latin typeface="Comic Sans MS" pitchFamily="66" charset="0"/>
              </a:rPr>
              <a:t>A2</a:t>
            </a:r>
          </a:p>
        </p:txBody>
      </p:sp>
      <p:sp>
        <p:nvSpPr>
          <p:cNvPr id="561160" name="Text Box 8"/>
          <p:cNvSpPr txBox="1">
            <a:spLocks noChangeArrowheads="1"/>
          </p:cNvSpPr>
          <p:nvPr/>
        </p:nvSpPr>
        <p:spPr bwMode="auto">
          <a:xfrm>
            <a:off x="2062163" y="1831975"/>
            <a:ext cx="477837" cy="376238"/>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solidFill>
                  <a:srgbClr val="CCFFFF"/>
                </a:solidFill>
                <a:latin typeface="Comic Sans MS" pitchFamily="66" charset="0"/>
              </a:rPr>
              <a:t>B2</a:t>
            </a:r>
          </a:p>
        </p:txBody>
      </p:sp>
      <p:sp>
        <p:nvSpPr>
          <p:cNvPr id="561164" name="Text Box 12"/>
          <p:cNvSpPr txBox="1">
            <a:spLocks noChangeArrowheads="1"/>
          </p:cNvSpPr>
          <p:nvPr/>
        </p:nvSpPr>
        <p:spPr bwMode="auto">
          <a:xfrm>
            <a:off x="1470025" y="2657475"/>
            <a:ext cx="13954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Alice’s turn</a:t>
            </a:r>
          </a:p>
        </p:txBody>
      </p:sp>
      <p:sp>
        <p:nvSpPr>
          <p:cNvPr id="561167" name="Rectangle 15"/>
          <p:cNvSpPr>
            <a:spLocks noChangeArrowheads="1"/>
          </p:cNvSpPr>
          <p:nvPr/>
        </p:nvSpPr>
        <p:spPr bwMode="auto">
          <a:xfrm>
            <a:off x="3479800" y="1574800"/>
            <a:ext cx="2095500" cy="1498600"/>
          </a:xfrm>
          <a:prstGeom prst="rect">
            <a:avLst/>
          </a:prstGeom>
          <a:solidFill>
            <a:srgbClr val="CCFFFF"/>
          </a:solidFill>
          <a:ln w="9525">
            <a:solidFill>
              <a:schemeClr val="accent2"/>
            </a:solidFill>
            <a:miter lim="800000"/>
            <a:headEnd/>
            <a:tailEnd/>
          </a:ln>
          <a:effectLst>
            <a:outerShdw dist="45791" dir="2021404" algn="ctr" rotWithShape="0">
              <a:schemeClr val="bg2"/>
            </a:outerShdw>
          </a:effectLst>
        </p:spPr>
        <p:txBody>
          <a:bodyPr wrap="none" anchor="ctr"/>
          <a:lstStyle/>
          <a:p>
            <a:endParaRPr lang="en-US"/>
          </a:p>
        </p:txBody>
      </p:sp>
      <p:sp>
        <p:nvSpPr>
          <p:cNvPr id="561168" name="Text Box 16"/>
          <p:cNvSpPr txBox="1">
            <a:spLocks noChangeArrowheads="1"/>
          </p:cNvSpPr>
          <p:nvPr/>
        </p:nvSpPr>
        <p:spPr bwMode="auto">
          <a:xfrm>
            <a:off x="3535363" y="1831975"/>
            <a:ext cx="463550" cy="376238"/>
          </a:xfrm>
          <a:prstGeom prst="rect">
            <a:avLst/>
          </a:prstGeom>
          <a:solidFill>
            <a:srgbClr val="FFE1E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A1</a:t>
            </a:r>
          </a:p>
        </p:txBody>
      </p:sp>
      <p:sp>
        <p:nvSpPr>
          <p:cNvPr id="561169" name="Text Box 17"/>
          <p:cNvSpPr txBox="1">
            <a:spLocks noChangeArrowheads="1"/>
          </p:cNvSpPr>
          <p:nvPr/>
        </p:nvSpPr>
        <p:spPr bwMode="auto">
          <a:xfrm>
            <a:off x="4030663" y="1831975"/>
            <a:ext cx="500062" cy="376238"/>
          </a:xfrm>
          <a:prstGeom prst="rect">
            <a:avLst/>
          </a:prstGeom>
          <a:solidFill>
            <a:srgbClr val="FFE1E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A2</a:t>
            </a:r>
          </a:p>
        </p:txBody>
      </p:sp>
      <p:sp>
        <p:nvSpPr>
          <p:cNvPr id="561170" name="Text Box 18"/>
          <p:cNvSpPr txBox="1">
            <a:spLocks noChangeArrowheads="1"/>
          </p:cNvSpPr>
          <p:nvPr/>
        </p:nvSpPr>
        <p:spPr bwMode="auto">
          <a:xfrm>
            <a:off x="4564063" y="1831975"/>
            <a:ext cx="477837" cy="376238"/>
          </a:xfrm>
          <a:prstGeom prst="rect">
            <a:avLst/>
          </a:prstGeom>
          <a:solidFill>
            <a:srgbClr val="CCFFFF"/>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solidFill>
                  <a:srgbClr val="CCFFFF"/>
                </a:solidFill>
                <a:latin typeface="Comic Sans MS" pitchFamily="66" charset="0"/>
              </a:rPr>
              <a:t>B2</a:t>
            </a:r>
          </a:p>
        </p:txBody>
      </p:sp>
      <p:sp>
        <p:nvSpPr>
          <p:cNvPr id="561171" name="Text Box 19"/>
          <p:cNvSpPr txBox="1">
            <a:spLocks noChangeArrowheads="1"/>
          </p:cNvSpPr>
          <p:nvPr/>
        </p:nvSpPr>
        <p:spPr bwMode="auto">
          <a:xfrm>
            <a:off x="5084763" y="1831975"/>
            <a:ext cx="441325" cy="376238"/>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B1</a:t>
            </a:r>
          </a:p>
        </p:txBody>
      </p:sp>
      <p:sp>
        <p:nvSpPr>
          <p:cNvPr id="561172" name="Text Box 20"/>
          <p:cNvSpPr txBox="1">
            <a:spLocks noChangeArrowheads="1"/>
          </p:cNvSpPr>
          <p:nvPr/>
        </p:nvSpPr>
        <p:spPr bwMode="auto">
          <a:xfrm>
            <a:off x="3971925" y="2657475"/>
            <a:ext cx="13954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Alice’s turn</a:t>
            </a:r>
          </a:p>
        </p:txBody>
      </p:sp>
      <p:sp>
        <p:nvSpPr>
          <p:cNvPr id="561173" name="Rectangle 21"/>
          <p:cNvSpPr>
            <a:spLocks noChangeArrowheads="1"/>
          </p:cNvSpPr>
          <p:nvPr/>
        </p:nvSpPr>
        <p:spPr bwMode="auto">
          <a:xfrm>
            <a:off x="990600" y="3746500"/>
            <a:ext cx="2082800" cy="1498600"/>
          </a:xfrm>
          <a:prstGeom prst="rect">
            <a:avLst/>
          </a:prstGeom>
          <a:solidFill>
            <a:srgbClr val="CCFFFF"/>
          </a:solidFill>
          <a:ln w="9525">
            <a:solidFill>
              <a:schemeClr val="accent2"/>
            </a:solidFill>
            <a:miter lim="800000"/>
            <a:headEnd/>
            <a:tailEnd/>
          </a:ln>
          <a:effectLst>
            <a:outerShdw dist="45791" dir="2021404" algn="ctr" rotWithShape="0">
              <a:schemeClr val="bg2"/>
            </a:outerShdw>
          </a:effectLst>
        </p:spPr>
        <p:txBody>
          <a:bodyPr wrap="none" anchor="ctr"/>
          <a:lstStyle/>
          <a:p>
            <a:endParaRPr lang="en-US"/>
          </a:p>
        </p:txBody>
      </p:sp>
      <p:sp>
        <p:nvSpPr>
          <p:cNvPr id="561175" name="Text Box 23"/>
          <p:cNvSpPr txBox="1">
            <a:spLocks noChangeArrowheads="1"/>
          </p:cNvSpPr>
          <p:nvPr/>
        </p:nvSpPr>
        <p:spPr bwMode="auto">
          <a:xfrm>
            <a:off x="1541463" y="4003675"/>
            <a:ext cx="500062" cy="376238"/>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solidFill>
                  <a:srgbClr val="CCFFFF"/>
                </a:solidFill>
                <a:latin typeface="Comic Sans MS" pitchFamily="66" charset="0"/>
              </a:rPr>
              <a:t>A2</a:t>
            </a:r>
          </a:p>
        </p:txBody>
      </p:sp>
      <p:sp>
        <p:nvSpPr>
          <p:cNvPr id="561176" name="Text Box 24"/>
          <p:cNvSpPr txBox="1">
            <a:spLocks noChangeArrowheads="1"/>
          </p:cNvSpPr>
          <p:nvPr/>
        </p:nvSpPr>
        <p:spPr bwMode="auto">
          <a:xfrm>
            <a:off x="2074863" y="4003675"/>
            <a:ext cx="477837" cy="376238"/>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solidFill>
                  <a:srgbClr val="CCFFFF"/>
                </a:solidFill>
                <a:latin typeface="Comic Sans MS" pitchFamily="66" charset="0"/>
              </a:rPr>
              <a:t>B2</a:t>
            </a:r>
          </a:p>
        </p:txBody>
      </p:sp>
      <p:sp>
        <p:nvSpPr>
          <p:cNvPr id="561177" name="Text Box 25"/>
          <p:cNvSpPr txBox="1">
            <a:spLocks noChangeArrowheads="1"/>
          </p:cNvSpPr>
          <p:nvPr/>
        </p:nvSpPr>
        <p:spPr bwMode="auto">
          <a:xfrm>
            <a:off x="2582863" y="4003675"/>
            <a:ext cx="441325" cy="376238"/>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B1</a:t>
            </a:r>
          </a:p>
        </p:txBody>
      </p:sp>
      <p:sp>
        <p:nvSpPr>
          <p:cNvPr id="561178" name="Text Box 26"/>
          <p:cNvSpPr txBox="1">
            <a:spLocks noChangeArrowheads="1"/>
          </p:cNvSpPr>
          <p:nvPr/>
        </p:nvSpPr>
        <p:spPr bwMode="auto">
          <a:xfrm>
            <a:off x="1520825" y="4829175"/>
            <a:ext cx="1260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Bob’s turn</a:t>
            </a:r>
          </a:p>
        </p:txBody>
      </p:sp>
      <p:sp>
        <p:nvSpPr>
          <p:cNvPr id="561179" name="Rectangle 27"/>
          <p:cNvSpPr>
            <a:spLocks noChangeArrowheads="1"/>
          </p:cNvSpPr>
          <p:nvPr/>
        </p:nvSpPr>
        <p:spPr bwMode="auto">
          <a:xfrm>
            <a:off x="6007100" y="1574800"/>
            <a:ext cx="2095500" cy="1498600"/>
          </a:xfrm>
          <a:prstGeom prst="rect">
            <a:avLst/>
          </a:prstGeom>
          <a:solidFill>
            <a:srgbClr val="CCFFFF"/>
          </a:solidFill>
          <a:ln w="9525">
            <a:solidFill>
              <a:schemeClr val="accent2"/>
            </a:solidFill>
            <a:miter lim="800000"/>
            <a:headEnd/>
            <a:tailEnd/>
          </a:ln>
          <a:effectLst>
            <a:outerShdw dist="45791" dir="2021404" algn="ctr" rotWithShape="0">
              <a:schemeClr val="bg2"/>
            </a:outerShdw>
          </a:effectLst>
        </p:spPr>
        <p:txBody>
          <a:bodyPr wrap="none" anchor="ctr"/>
          <a:lstStyle/>
          <a:p>
            <a:endParaRPr lang="en-US"/>
          </a:p>
        </p:txBody>
      </p:sp>
      <p:sp>
        <p:nvSpPr>
          <p:cNvPr id="561180" name="Text Box 28"/>
          <p:cNvSpPr txBox="1">
            <a:spLocks noChangeArrowheads="1"/>
          </p:cNvSpPr>
          <p:nvPr/>
        </p:nvSpPr>
        <p:spPr bwMode="auto">
          <a:xfrm>
            <a:off x="6049963" y="1831975"/>
            <a:ext cx="463550" cy="376238"/>
          </a:xfrm>
          <a:prstGeom prst="rect">
            <a:avLst/>
          </a:prstGeom>
          <a:solidFill>
            <a:srgbClr val="FFE1E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A1</a:t>
            </a:r>
          </a:p>
        </p:txBody>
      </p:sp>
      <p:sp>
        <p:nvSpPr>
          <p:cNvPr id="561181" name="Text Box 29"/>
          <p:cNvSpPr txBox="1">
            <a:spLocks noChangeArrowheads="1"/>
          </p:cNvSpPr>
          <p:nvPr/>
        </p:nvSpPr>
        <p:spPr bwMode="auto">
          <a:xfrm>
            <a:off x="6557963" y="1831975"/>
            <a:ext cx="500062" cy="376238"/>
          </a:xfrm>
          <a:prstGeom prst="rect">
            <a:avLst/>
          </a:prstGeom>
          <a:solidFill>
            <a:srgbClr val="CCFFFF"/>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solidFill>
                  <a:srgbClr val="CCFFFF"/>
                </a:solidFill>
                <a:latin typeface="Comic Sans MS" pitchFamily="66" charset="0"/>
              </a:rPr>
              <a:t>A2</a:t>
            </a:r>
          </a:p>
        </p:txBody>
      </p:sp>
      <p:sp>
        <p:nvSpPr>
          <p:cNvPr id="561182" name="Text Box 30"/>
          <p:cNvSpPr txBox="1">
            <a:spLocks noChangeArrowheads="1"/>
          </p:cNvSpPr>
          <p:nvPr/>
        </p:nvSpPr>
        <p:spPr bwMode="auto">
          <a:xfrm>
            <a:off x="7104063" y="1831975"/>
            <a:ext cx="477837" cy="376238"/>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B2</a:t>
            </a:r>
          </a:p>
        </p:txBody>
      </p:sp>
      <p:sp>
        <p:nvSpPr>
          <p:cNvPr id="561183" name="Text Box 31"/>
          <p:cNvSpPr txBox="1">
            <a:spLocks noChangeArrowheads="1"/>
          </p:cNvSpPr>
          <p:nvPr/>
        </p:nvSpPr>
        <p:spPr bwMode="auto">
          <a:xfrm>
            <a:off x="7612063" y="1831975"/>
            <a:ext cx="441325" cy="376238"/>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B1</a:t>
            </a:r>
          </a:p>
        </p:txBody>
      </p:sp>
      <p:sp>
        <p:nvSpPr>
          <p:cNvPr id="561184" name="Text Box 32"/>
          <p:cNvSpPr txBox="1">
            <a:spLocks noChangeArrowheads="1"/>
          </p:cNvSpPr>
          <p:nvPr/>
        </p:nvSpPr>
        <p:spPr bwMode="auto">
          <a:xfrm>
            <a:off x="6499225" y="2657475"/>
            <a:ext cx="13954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Alice’s turn</a:t>
            </a:r>
          </a:p>
        </p:txBody>
      </p:sp>
      <p:sp>
        <p:nvSpPr>
          <p:cNvPr id="561185" name="Rectangle 33"/>
          <p:cNvSpPr>
            <a:spLocks noChangeArrowheads="1"/>
          </p:cNvSpPr>
          <p:nvPr/>
        </p:nvSpPr>
        <p:spPr bwMode="auto">
          <a:xfrm>
            <a:off x="3492500" y="3746500"/>
            <a:ext cx="2082800" cy="1498600"/>
          </a:xfrm>
          <a:prstGeom prst="rect">
            <a:avLst/>
          </a:prstGeom>
          <a:solidFill>
            <a:srgbClr val="CCFFFF"/>
          </a:solidFill>
          <a:ln w="9525">
            <a:solidFill>
              <a:schemeClr val="accent2"/>
            </a:solidFill>
            <a:miter lim="800000"/>
            <a:headEnd/>
            <a:tailEnd/>
          </a:ln>
          <a:effectLst>
            <a:outerShdw dist="45791" dir="2021404" algn="ctr" rotWithShape="0">
              <a:schemeClr val="bg2"/>
            </a:outerShdw>
          </a:effectLst>
        </p:spPr>
        <p:txBody>
          <a:bodyPr wrap="none" anchor="ctr"/>
          <a:lstStyle/>
          <a:p>
            <a:endParaRPr lang="en-US"/>
          </a:p>
        </p:txBody>
      </p:sp>
      <p:sp>
        <p:nvSpPr>
          <p:cNvPr id="561186" name="Text Box 34"/>
          <p:cNvSpPr txBox="1">
            <a:spLocks noChangeArrowheads="1"/>
          </p:cNvSpPr>
          <p:nvPr/>
        </p:nvSpPr>
        <p:spPr bwMode="auto">
          <a:xfrm>
            <a:off x="3535363" y="4003675"/>
            <a:ext cx="463550" cy="376238"/>
          </a:xfrm>
          <a:prstGeom prst="rect">
            <a:avLst/>
          </a:prstGeom>
          <a:solidFill>
            <a:srgbClr val="FFE1E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A1</a:t>
            </a:r>
          </a:p>
        </p:txBody>
      </p:sp>
      <p:sp>
        <p:nvSpPr>
          <p:cNvPr id="561187" name="Text Box 35"/>
          <p:cNvSpPr txBox="1">
            <a:spLocks noChangeArrowheads="1"/>
          </p:cNvSpPr>
          <p:nvPr/>
        </p:nvSpPr>
        <p:spPr bwMode="auto">
          <a:xfrm>
            <a:off x="4030663" y="4003675"/>
            <a:ext cx="500062" cy="376238"/>
          </a:xfrm>
          <a:prstGeom prst="rect">
            <a:avLst/>
          </a:prstGeom>
          <a:solidFill>
            <a:srgbClr val="CCFFFF"/>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solidFill>
                  <a:srgbClr val="CCFFFF"/>
                </a:solidFill>
                <a:latin typeface="Comic Sans MS" pitchFamily="66" charset="0"/>
              </a:rPr>
              <a:t>A2</a:t>
            </a:r>
          </a:p>
        </p:txBody>
      </p:sp>
      <p:sp>
        <p:nvSpPr>
          <p:cNvPr id="561188" name="Text Box 36"/>
          <p:cNvSpPr txBox="1">
            <a:spLocks noChangeArrowheads="1"/>
          </p:cNvSpPr>
          <p:nvPr/>
        </p:nvSpPr>
        <p:spPr bwMode="auto">
          <a:xfrm>
            <a:off x="4576763" y="4003675"/>
            <a:ext cx="477837" cy="376238"/>
          </a:xfrm>
          <a:prstGeom prst="rect">
            <a:avLst/>
          </a:prstGeom>
          <a:solidFill>
            <a:srgbClr val="CCFFFF"/>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solidFill>
                  <a:srgbClr val="CCFFFF"/>
                </a:solidFill>
                <a:latin typeface="Comic Sans MS" pitchFamily="66" charset="0"/>
              </a:rPr>
              <a:t>B2</a:t>
            </a:r>
          </a:p>
        </p:txBody>
      </p:sp>
      <p:sp>
        <p:nvSpPr>
          <p:cNvPr id="561189" name="Text Box 37"/>
          <p:cNvSpPr txBox="1">
            <a:spLocks noChangeArrowheads="1"/>
          </p:cNvSpPr>
          <p:nvPr/>
        </p:nvSpPr>
        <p:spPr bwMode="auto">
          <a:xfrm>
            <a:off x="5084763" y="4003675"/>
            <a:ext cx="441325" cy="376238"/>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B1</a:t>
            </a:r>
          </a:p>
        </p:txBody>
      </p:sp>
      <p:sp>
        <p:nvSpPr>
          <p:cNvPr id="561190" name="Text Box 38"/>
          <p:cNvSpPr txBox="1">
            <a:spLocks noChangeArrowheads="1"/>
          </p:cNvSpPr>
          <p:nvPr/>
        </p:nvSpPr>
        <p:spPr bwMode="auto">
          <a:xfrm>
            <a:off x="3997325" y="4829175"/>
            <a:ext cx="1260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Bob’s turn</a:t>
            </a:r>
          </a:p>
        </p:txBody>
      </p:sp>
      <p:sp>
        <p:nvSpPr>
          <p:cNvPr id="561191" name="Rectangle 39"/>
          <p:cNvSpPr>
            <a:spLocks noChangeArrowheads="1"/>
          </p:cNvSpPr>
          <p:nvPr/>
        </p:nvSpPr>
        <p:spPr bwMode="auto">
          <a:xfrm>
            <a:off x="6032500" y="3733800"/>
            <a:ext cx="2070100" cy="1498600"/>
          </a:xfrm>
          <a:prstGeom prst="rect">
            <a:avLst/>
          </a:prstGeom>
          <a:solidFill>
            <a:srgbClr val="CCFFFF"/>
          </a:solidFill>
          <a:ln w="9525">
            <a:solidFill>
              <a:schemeClr val="accent2"/>
            </a:solidFill>
            <a:miter lim="800000"/>
            <a:headEnd/>
            <a:tailEnd/>
          </a:ln>
          <a:effectLst>
            <a:outerShdw dist="45791" dir="2021404" algn="ctr" rotWithShape="0">
              <a:schemeClr val="bg2"/>
            </a:outerShdw>
          </a:effectLst>
        </p:spPr>
        <p:txBody>
          <a:bodyPr wrap="none" anchor="ctr"/>
          <a:lstStyle/>
          <a:p>
            <a:endParaRPr lang="en-US"/>
          </a:p>
        </p:txBody>
      </p:sp>
      <p:sp>
        <p:nvSpPr>
          <p:cNvPr id="561192" name="Text Box 40"/>
          <p:cNvSpPr txBox="1">
            <a:spLocks noChangeArrowheads="1"/>
          </p:cNvSpPr>
          <p:nvPr/>
        </p:nvSpPr>
        <p:spPr bwMode="auto">
          <a:xfrm>
            <a:off x="6075363" y="3990975"/>
            <a:ext cx="463550" cy="376238"/>
          </a:xfrm>
          <a:prstGeom prst="rect">
            <a:avLst/>
          </a:prstGeom>
          <a:solidFill>
            <a:srgbClr val="FFE1E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A1</a:t>
            </a:r>
          </a:p>
        </p:txBody>
      </p:sp>
      <p:sp>
        <p:nvSpPr>
          <p:cNvPr id="561193" name="Text Box 41"/>
          <p:cNvSpPr txBox="1">
            <a:spLocks noChangeArrowheads="1"/>
          </p:cNvSpPr>
          <p:nvPr/>
        </p:nvSpPr>
        <p:spPr bwMode="auto">
          <a:xfrm>
            <a:off x="6570663" y="3990975"/>
            <a:ext cx="500062" cy="376238"/>
          </a:xfrm>
          <a:prstGeom prst="rect">
            <a:avLst/>
          </a:prstGeom>
          <a:solidFill>
            <a:srgbClr val="FFE1E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A2</a:t>
            </a:r>
          </a:p>
        </p:txBody>
      </p:sp>
      <p:sp>
        <p:nvSpPr>
          <p:cNvPr id="561194" name="Text Box 42"/>
          <p:cNvSpPr txBox="1">
            <a:spLocks noChangeArrowheads="1"/>
          </p:cNvSpPr>
          <p:nvPr/>
        </p:nvSpPr>
        <p:spPr bwMode="auto">
          <a:xfrm>
            <a:off x="7104063" y="3990975"/>
            <a:ext cx="477837" cy="376238"/>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B2</a:t>
            </a:r>
          </a:p>
        </p:txBody>
      </p:sp>
      <p:sp>
        <p:nvSpPr>
          <p:cNvPr id="561195" name="Text Box 43"/>
          <p:cNvSpPr txBox="1">
            <a:spLocks noChangeArrowheads="1"/>
          </p:cNvSpPr>
          <p:nvPr/>
        </p:nvSpPr>
        <p:spPr bwMode="auto">
          <a:xfrm>
            <a:off x="7612063" y="3990975"/>
            <a:ext cx="441325" cy="376238"/>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B1</a:t>
            </a:r>
          </a:p>
        </p:txBody>
      </p:sp>
      <p:sp>
        <p:nvSpPr>
          <p:cNvPr id="561196" name="Text Box 44"/>
          <p:cNvSpPr txBox="1">
            <a:spLocks noChangeArrowheads="1"/>
          </p:cNvSpPr>
          <p:nvPr/>
        </p:nvSpPr>
        <p:spPr bwMode="auto">
          <a:xfrm>
            <a:off x="6550025" y="4816475"/>
            <a:ext cx="1260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Bob’s turn</a:t>
            </a:r>
          </a:p>
        </p:txBody>
      </p:sp>
      <p:sp>
        <p:nvSpPr>
          <p:cNvPr id="561198" name="Rectangle 46"/>
          <p:cNvSpPr>
            <a:spLocks noGrp="1" noChangeArrowheads="1"/>
          </p:cNvSpPr>
          <p:nvPr>
            <p:ph type="title"/>
          </p:nvPr>
        </p:nvSpPr>
        <p:spPr>
          <a:xfrm>
            <a:off x="685800" y="444500"/>
            <a:ext cx="7772400" cy="850900"/>
          </a:xfrm>
          <a:noFill/>
          <a:ln/>
        </p:spPr>
        <p:txBody>
          <a:bodyPr/>
          <a:lstStyle/>
          <a:p>
            <a:r>
              <a:rPr lang="en-US"/>
              <a:t>Solution 4</a:t>
            </a:r>
          </a:p>
        </p:txBody>
      </p:sp>
      <p:sp>
        <p:nvSpPr>
          <p:cNvPr id="561199" name="Text Box 47"/>
          <p:cNvSpPr txBox="1">
            <a:spLocks noChangeArrowheads="1"/>
          </p:cNvSpPr>
          <p:nvPr/>
        </p:nvSpPr>
        <p:spPr bwMode="auto">
          <a:xfrm>
            <a:off x="2570163" y="1831975"/>
            <a:ext cx="477837" cy="376238"/>
          </a:xfrm>
          <a:prstGeom prst="rect">
            <a:avLst/>
          </a:prstGeom>
          <a:solidFill>
            <a:srgbClr val="CCFFFF"/>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solidFill>
                  <a:srgbClr val="CCFFFF"/>
                </a:solidFill>
                <a:latin typeface="Comic Sans MS" pitchFamily="66" charset="0"/>
              </a:rPr>
              <a:t>B2</a:t>
            </a:r>
          </a:p>
        </p:txBody>
      </p:sp>
      <p:sp>
        <p:nvSpPr>
          <p:cNvPr id="561200" name="Text Box 48"/>
          <p:cNvSpPr txBox="1">
            <a:spLocks noChangeArrowheads="1"/>
          </p:cNvSpPr>
          <p:nvPr/>
        </p:nvSpPr>
        <p:spPr bwMode="auto">
          <a:xfrm>
            <a:off x="1033463" y="4003675"/>
            <a:ext cx="477837" cy="376238"/>
          </a:xfrm>
          <a:prstGeom prst="rect">
            <a:avLst/>
          </a:prstGeom>
          <a:solidFill>
            <a:srgbClr val="CCFFFF"/>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solidFill>
                  <a:srgbClr val="CCFFFF"/>
                </a:solidFill>
                <a:latin typeface="Comic Sans MS" pitchFamily="66" charset="0"/>
              </a:rPr>
              <a:t>B2</a:t>
            </a:r>
          </a:p>
        </p:txBody>
      </p:sp>
      <p:sp>
        <p:nvSpPr>
          <p:cNvPr id="561201" name="Text Box 49"/>
          <p:cNvSpPr txBox="1">
            <a:spLocks noChangeArrowheads="1"/>
          </p:cNvSpPr>
          <p:nvPr/>
        </p:nvSpPr>
        <p:spPr bwMode="auto">
          <a:xfrm>
            <a:off x="1609725" y="1831975"/>
            <a:ext cx="349250" cy="366713"/>
          </a:xfrm>
          <a:prstGeom prst="rect">
            <a:avLst/>
          </a:prstGeom>
          <a:noFill/>
          <a:ln>
            <a:noFill/>
          </a:ln>
          <a:effectLst/>
          <a:extLst>
            <a:ext uri="{909E8E84-426E-40DD-AFC4-6F175D3DCCD1}">
              <a14:hiddenFill xmlns:a14="http://schemas.microsoft.com/office/drawing/2010/main">
                <a:solidFill>
                  <a:srgbClr val="FFE1E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X</a:t>
            </a:r>
          </a:p>
        </p:txBody>
      </p:sp>
      <p:sp>
        <p:nvSpPr>
          <p:cNvPr id="561202" name="Text Box 50"/>
          <p:cNvSpPr txBox="1">
            <a:spLocks noChangeArrowheads="1"/>
          </p:cNvSpPr>
          <p:nvPr/>
        </p:nvSpPr>
        <p:spPr bwMode="auto">
          <a:xfrm>
            <a:off x="2117725" y="1831975"/>
            <a:ext cx="349250" cy="366713"/>
          </a:xfrm>
          <a:prstGeom prst="rect">
            <a:avLst/>
          </a:prstGeom>
          <a:noFill/>
          <a:ln>
            <a:noFill/>
          </a:ln>
          <a:effectLst/>
          <a:extLst>
            <a:ext uri="{909E8E84-426E-40DD-AFC4-6F175D3DCCD1}">
              <a14:hiddenFill xmlns:a14="http://schemas.microsoft.com/office/drawing/2010/main">
                <a:solidFill>
                  <a:srgbClr val="FFE1E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X</a:t>
            </a:r>
          </a:p>
        </p:txBody>
      </p:sp>
      <p:sp>
        <p:nvSpPr>
          <p:cNvPr id="561203" name="Text Box 51"/>
          <p:cNvSpPr txBox="1">
            <a:spLocks noChangeArrowheads="1"/>
          </p:cNvSpPr>
          <p:nvPr/>
        </p:nvSpPr>
        <p:spPr bwMode="auto">
          <a:xfrm>
            <a:off x="1609725" y="4003675"/>
            <a:ext cx="349250" cy="366713"/>
          </a:xfrm>
          <a:prstGeom prst="rect">
            <a:avLst/>
          </a:prstGeom>
          <a:noFill/>
          <a:ln>
            <a:noFill/>
          </a:ln>
          <a:effectLst/>
          <a:extLst>
            <a:ext uri="{909E8E84-426E-40DD-AFC4-6F175D3DCCD1}">
              <a14:hiddenFill xmlns:a14="http://schemas.microsoft.com/office/drawing/2010/main">
                <a:solidFill>
                  <a:srgbClr val="FFE1E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X</a:t>
            </a:r>
          </a:p>
        </p:txBody>
      </p:sp>
      <p:sp>
        <p:nvSpPr>
          <p:cNvPr id="561204" name="Text Box 52"/>
          <p:cNvSpPr txBox="1">
            <a:spLocks noChangeArrowheads="1"/>
          </p:cNvSpPr>
          <p:nvPr/>
        </p:nvSpPr>
        <p:spPr bwMode="auto">
          <a:xfrm>
            <a:off x="2130425" y="4003675"/>
            <a:ext cx="349250" cy="366713"/>
          </a:xfrm>
          <a:prstGeom prst="rect">
            <a:avLst/>
          </a:prstGeom>
          <a:noFill/>
          <a:ln>
            <a:noFill/>
          </a:ln>
          <a:effectLst/>
          <a:extLst>
            <a:ext uri="{909E8E84-426E-40DD-AFC4-6F175D3DCCD1}">
              <a14:hiddenFill xmlns:a14="http://schemas.microsoft.com/office/drawing/2010/main">
                <a:solidFill>
                  <a:srgbClr val="FFE1E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X</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smtClean="0"/>
              <a:t>Chapter 1</a:t>
            </a:r>
            <a:endParaRPr lang="en-US"/>
          </a:p>
        </p:txBody>
      </p:sp>
      <p:sp>
        <p:nvSpPr>
          <p:cNvPr id="16"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560187" name="Rectangle 59"/>
          <p:cNvSpPr>
            <a:spLocks noChangeArrowheads="1"/>
          </p:cNvSpPr>
          <p:nvPr/>
        </p:nvSpPr>
        <p:spPr bwMode="auto">
          <a:xfrm>
            <a:off x="508000" y="1638300"/>
            <a:ext cx="8343900" cy="3048000"/>
          </a:xfrm>
          <a:prstGeom prst="rect">
            <a:avLst/>
          </a:prstGeom>
          <a:solidFill>
            <a:srgbClr val="77777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graphicFrame>
        <p:nvGraphicFramePr>
          <p:cNvPr id="560199" name="Group 71"/>
          <p:cNvGraphicFramePr>
            <a:graphicFrameLocks noGrp="1"/>
          </p:cNvGraphicFramePr>
          <p:nvPr/>
        </p:nvGraphicFramePr>
        <p:xfrm>
          <a:off x="419100" y="1549400"/>
          <a:ext cx="8343900" cy="3048000"/>
        </p:xfrm>
        <a:graphic>
          <a:graphicData uri="http://schemas.openxmlformats.org/drawingml/2006/table">
            <a:tbl>
              <a:tblPr/>
              <a:tblGrid>
                <a:gridCol w="4105275"/>
                <a:gridCol w="4238625"/>
              </a:tblGrid>
              <a:tr h="3048000">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1800" b="0" i="0" u="none" strike="noStrike" cap="none" normalizeH="0" baseline="0" smtClean="0">
                          <a:ln>
                            <a:noFill/>
                          </a:ln>
                          <a:solidFill>
                            <a:srgbClr val="CC3300"/>
                          </a:solidFill>
                          <a:effectLst/>
                          <a:latin typeface="Comic Sans MS" pitchFamily="66" charset="0"/>
                        </a:rPr>
                        <a:t>Alice</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1800" b="0" i="0" u="none" strike="noStrike" cap="none" normalizeH="0" baseline="0" smtClean="0">
                          <a:ln>
                            <a:noFill/>
                          </a:ln>
                          <a:solidFill>
                            <a:schemeClr val="accent2"/>
                          </a:solidFill>
                          <a:effectLst/>
                          <a:latin typeface="Comic Sans MS" pitchFamily="66" charset="0"/>
                        </a:rPr>
                        <a:t>leave A1</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1800" b="0" i="0" u="none" strike="noStrike" cap="none" normalizeH="0" baseline="0" smtClean="0">
                          <a:ln>
                            <a:noFill/>
                          </a:ln>
                          <a:solidFill>
                            <a:srgbClr val="003300"/>
                          </a:solidFill>
                          <a:effectLst/>
                          <a:latin typeface="Comic Sans MS" pitchFamily="66" charset="0"/>
                        </a:rPr>
                        <a:t>if</a:t>
                      </a:r>
                      <a:r>
                        <a:rPr kumimoji="0" lang="en-US" sz="1800" b="0" i="0" u="none" strike="noStrike" cap="none" normalizeH="0" baseline="0" smtClean="0">
                          <a:ln>
                            <a:noFill/>
                          </a:ln>
                          <a:solidFill>
                            <a:schemeClr val="accent2"/>
                          </a:solidFill>
                          <a:effectLst/>
                          <a:latin typeface="Comic Sans MS" pitchFamily="66" charset="0"/>
                        </a:rPr>
                        <a:t> B2 {leave A2} </a:t>
                      </a:r>
                      <a:r>
                        <a:rPr kumimoji="0" lang="en-US" sz="1800" b="0" i="0" u="none" strike="noStrike" cap="none" normalizeH="0" baseline="0" smtClean="0">
                          <a:ln>
                            <a:noFill/>
                          </a:ln>
                          <a:solidFill>
                            <a:srgbClr val="003300"/>
                          </a:solidFill>
                          <a:effectLst/>
                          <a:latin typeface="Comic Sans MS" pitchFamily="66" charset="0"/>
                        </a:rPr>
                        <a:t>else</a:t>
                      </a:r>
                      <a:r>
                        <a:rPr kumimoji="0" lang="en-US" sz="1800" b="0" i="0" u="none" strike="noStrike" cap="none" normalizeH="0" baseline="0" smtClean="0">
                          <a:ln>
                            <a:noFill/>
                          </a:ln>
                          <a:solidFill>
                            <a:schemeClr val="accent2"/>
                          </a:solidFill>
                          <a:effectLst/>
                          <a:latin typeface="Comic Sans MS" pitchFamily="66" charset="0"/>
                        </a:rPr>
                        <a:t> {remove A2}</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1800" b="0" i="0" u="none" strike="noStrike" cap="none" normalizeH="0" baseline="0" smtClean="0">
                          <a:ln>
                            <a:noFill/>
                          </a:ln>
                          <a:solidFill>
                            <a:srgbClr val="003300"/>
                          </a:solidFill>
                          <a:effectLst/>
                          <a:latin typeface="Comic Sans MS" pitchFamily="66" charset="0"/>
                        </a:rPr>
                        <a:t>while</a:t>
                      </a:r>
                      <a:r>
                        <a:rPr kumimoji="0" lang="en-US" sz="1800" b="0" i="0" u="none" strike="noStrike" cap="none" normalizeH="0" baseline="0" smtClean="0">
                          <a:ln>
                            <a:noFill/>
                          </a:ln>
                          <a:solidFill>
                            <a:schemeClr val="accent2"/>
                          </a:solidFill>
                          <a:effectLst/>
                          <a:latin typeface="Comic Sans MS" pitchFamily="66" charset="0"/>
                        </a:rPr>
                        <a:t> B1 </a:t>
                      </a:r>
                      <a:r>
                        <a:rPr kumimoji="0" lang="en-US" sz="1800" b="0" i="1" u="none" strike="noStrike" cap="none" normalizeH="0" baseline="0" smtClean="0">
                          <a:ln>
                            <a:noFill/>
                          </a:ln>
                          <a:solidFill>
                            <a:schemeClr val="tx1"/>
                          </a:solidFill>
                          <a:effectLst/>
                          <a:latin typeface="Comic Sans MS" pitchFamily="66" charset="0"/>
                        </a:rPr>
                        <a:t>and</a:t>
                      </a:r>
                      <a:r>
                        <a:rPr kumimoji="0" lang="en-US" sz="1800" b="0" i="0" u="none" strike="noStrike" cap="none" normalizeH="0" baseline="0" smtClean="0">
                          <a:ln>
                            <a:noFill/>
                          </a:ln>
                          <a:solidFill>
                            <a:schemeClr val="accent2"/>
                          </a:solidFill>
                          <a:effectLst/>
                          <a:latin typeface="Comic Sans MS" pitchFamily="66" charset="0"/>
                        </a:rPr>
                        <a:t>   ((A2 </a:t>
                      </a:r>
                      <a:r>
                        <a:rPr kumimoji="0" lang="en-US" sz="1800" b="0" i="1" u="none" strike="noStrike" cap="none" normalizeH="0" baseline="0" smtClean="0">
                          <a:ln>
                            <a:noFill/>
                          </a:ln>
                          <a:solidFill>
                            <a:schemeClr val="tx1"/>
                          </a:solidFill>
                          <a:effectLst/>
                          <a:latin typeface="Comic Sans MS" pitchFamily="66" charset="0"/>
                        </a:rPr>
                        <a:t>and</a:t>
                      </a:r>
                      <a:r>
                        <a:rPr kumimoji="0" lang="en-US" sz="1800" b="0" i="0" u="none" strike="noStrike" cap="none" normalizeH="0" baseline="0" smtClean="0">
                          <a:ln>
                            <a:noFill/>
                          </a:ln>
                          <a:solidFill>
                            <a:schemeClr val="accent2"/>
                          </a:solidFill>
                          <a:effectLst/>
                          <a:latin typeface="Comic Sans MS" pitchFamily="66" charset="0"/>
                        </a:rPr>
                        <a:t> B2) </a:t>
                      </a:r>
                      <a:r>
                        <a:rPr kumimoji="0" lang="en-US" sz="1800" b="0" i="1" u="none" strike="noStrike" cap="none" normalizeH="0" baseline="0" smtClean="0">
                          <a:ln>
                            <a:noFill/>
                          </a:ln>
                          <a:solidFill>
                            <a:schemeClr val="tx1"/>
                          </a:solidFill>
                          <a:effectLst/>
                          <a:latin typeface="Comic Sans MS" pitchFamily="66" charset="0"/>
                        </a:rPr>
                        <a:t>or </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1800" b="0" i="1" u="none" strike="noStrike" cap="none" normalizeH="0" baseline="0" smtClean="0">
                          <a:ln>
                            <a:noFill/>
                          </a:ln>
                          <a:solidFill>
                            <a:schemeClr val="tx1"/>
                          </a:solidFill>
                          <a:effectLst/>
                          <a:latin typeface="Comic Sans MS" pitchFamily="66" charset="0"/>
                        </a:rPr>
                        <a:t>                       </a:t>
                      </a:r>
                      <a:r>
                        <a:rPr kumimoji="0" lang="en-US" sz="1800" b="0" i="0" u="none" strike="noStrike" cap="none" normalizeH="0" baseline="0" smtClean="0">
                          <a:ln>
                            <a:noFill/>
                          </a:ln>
                          <a:solidFill>
                            <a:schemeClr val="accent2"/>
                          </a:solidFill>
                          <a:effectLst/>
                          <a:latin typeface="Comic Sans MS" pitchFamily="66" charset="0"/>
                        </a:rPr>
                        <a:t>(</a:t>
                      </a:r>
                      <a:r>
                        <a:rPr kumimoji="0" lang="en-US" sz="1800" b="0" i="1" u="none" strike="noStrike" cap="none" normalizeH="0" baseline="0" smtClean="0">
                          <a:ln>
                            <a:noFill/>
                          </a:ln>
                          <a:solidFill>
                            <a:schemeClr val="tx1"/>
                          </a:solidFill>
                          <a:effectLst/>
                          <a:latin typeface="Comic Sans MS" pitchFamily="66" charset="0"/>
                        </a:rPr>
                        <a:t>no</a:t>
                      </a:r>
                      <a:r>
                        <a:rPr kumimoji="0" lang="en-US" sz="1800" b="0" i="0" u="none" strike="noStrike" cap="none" normalizeH="0" baseline="0" smtClean="0">
                          <a:ln>
                            <a:noFill/>
                          </a:ln>
                          <a:solidFill>
                            <a:schemeClr val="accent2"/>
                          </a:solidFill>
                          <a:effectLst/>
                          <a:latin typeface="Comic Sans MS" pitchFamily="66" charset="0"/>
                        </a:rPr>
                        <a:t> A2 </a:t>
                      </a:r>
                      <a:r>
                        <a:rPr kumimoji="0" lang="en-US" sz="1800" b="0" i="1" u="none" strike="noStrike" cap="none" normalizeH="0" baseline="0" smtClean="0">
                          <a:ln>
                            <a:noFill/>
                          </a:ln>
                          <a:solidFill>
                            <a:schemeClr val="tx1"/>
                          </a:solidFill>
                          <a:effectLst/>
                          <a:latin typeface="Comic Sans MS" pitchFamily="66" charset="0"/>
                        </a:rPr>
                        <a:t>and</a:t>
                      </a:r>
                      <a:r>
                        <a:rPr kumimoji="0" lang="en-US" sz="1800" b="0" i="0" u="none" strike="noStrike" cap="none" normalizeH="0" baseline="0" smtClean="0">
                          <a:ln>
                            <a:noFill/>
                          </a:ln>
                          <a:solidFill>
                            <a:schemeClr val="accent2"/>
                          </a:solidFill>
                          <a:effectLst/>
                          <a:latin typeface="Comic Sans MS" pitchFamily="66" charset="0"/>
                        </a:rPr>
                        <a:t> </a:t>
                      </a:r>
                      <a:r>
                        <a:rPr kumimoji="0" lang="en-US" sz="1800" b="0" i="1" u="none" strike="noStrike" cap="none" normalizeH="0" baseline="0" smtClean="0">
                          <a:ln>
                            <a:noFill/>
                          </a:ln>
                          <a:solidFill>
                            <a:schemeClr val="tx1"/>
                          </a:solidFill>
                          <a:effectLst/>
                          <a:latin typeface="Comic Sans MS" pitchFamily="66" charset="0"/>
                        </a:rPr>
                        <a:t>no</a:t>
                      </a:r>
                      <a:r>
                        <a:rPr kumimoji="0" lang="en-US" sz="1800" b="0" i="0" u="none" strike="noStrike" cap="none" normalizeH="0" baseline="0" smtClean="0">
                          <a:ln>
                            <a:noFill/>
                          </a:ln>
                          <a:solidFill>
                            <a:schemeClr val="accent2"/>
                          </a:solidFill>
                          <a:effectLst/>
                          <a:latin typeface="Comic Sans MS" pitchFamily="66" charset="0"/>
                        </a:rPr>
                        <a:t> B2))</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1800" b="0" i="0" u="none" strike="noStrike" cap="none" normalizeH="0" baseline="0" smtClean="0">
                          <a:ln>
                            <a:noFill/>
                          </a:ln>
                          <a:solidFill>
                            <a:srgbClr val="003300"/>
                          </a:solidFill>
                          <a:effectLst/>
                          <a:latin typeface="Comic Sans MS" pitchFamily="66" charset="0"/>
                        </a:rPr>
                        <a:t>          {</a:t>
                      </a:r>
                      <a:r>
                        <a:rPr kumimoji="0" lang="en-US" sz="1800" b="0" i="0" u="none" strike="noStrike" cap="none" normalizeH="0" baseline="0" smtClean="0">
                          <a:ln>
                            <a:noFill/>
                          </a:ln>
                          <a:solidFill>
                            <a:schemeClr val="accent2"/>
                          </a:solidFill>
                          <a:effectLst/>
                          <a:latin typeface="Comic Sans MS" pitchFamily="66" charset="0"/>
                        </a:rPr>
                        <a:t>skip</a:t>
                      </a:r>
                      <a:r>
                        <a:rPr kumimoji="0" lang="en-US" sz="1800" b="0" i="0" u="none" strike="noStrike" cap="none" normalizeH="0" baseline="0" smtClean="0">
                          <a:ln>
                            <a:noFill/>
                          </a:ln>
                          <a:solidFill>
                            <a:srgbClr val="003300"/>
                          </a:solidFill>
                          <a:effectLst/>
                          <a:latin typeface="Comic Sans MS" pitchFamily="66" charset="0"/>
                        </a:rPr>
                        <a:t>}</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1800" b="0" i="0" u="none" strike="noStrike" cap="none" normalizeH="0" baseline="0" smtClean="0">
                          <a:ln>
                            <a:noFill/>
                          </a:ln>
                          <a:solidFill>
                            <a:srgbClr val="336600"/>
                          </a:solidFill>
                          <a:effectLst/>
                          <a:latin typeface="Comic Sans MS" pitchFamily="66" charset="0"/>
                        </a:rPr>
                        <a:t> </a:t>
                      </a:r>
                      <a:r>
                        <a:rPr kumimoji="0" lang="en-US" sz="1800" b="0" i="0" u="none" strike="noStrike" cap="none" normalizeH="0" baseline="0" smtClean="0">
                          <a:ln>
                            <a:noFill/>
                          </a:ln>
                          <a:solidFill>
                            <a:srgbClr val="003300"/>
                          </a:solidFill>
                          <a:effectLst/>
                          <a:latin typeface="Comic Sans MS" pitchFamily="66" charset="0"/>
                        </a:rPr>
                        <a:t>if</a:t>
                      </a:r>
                      <a:r>
                        <a:rPr kumimoji="0" lang="en-US" sz="1800" b="0" i="0" u="none" strike="noStrike" cap="none" normalizeH="0" baseline="0" smtClean="0">
                          <a:ln>
                            <a:noFill/>
                          </a:ln>
                          <a:solidFill>
                            <a:schemeClr val="accent2"/>
                          </a:solidFill>
                          <a:effectLst/>
                          <a:latin typeface="Comic Sans MS" pitchFamily="66" charset="0"/>
                        </a:rPr>
                        <a:t> (no milk) </a:t>
                      </a:r>
                      <a:r>
                        <a:rPr kumimoji="0" lang="en-US" sz="1800" b="0" i="0" u="none" strike="noStrike" cap="none" normalizeH="0" baseline="0" smtClean="0">
                          <a:ln>
                            <a:noFill/>
                          </a:ln>
                          <a:solidFill>
                            <a:srgbClr val="003300"/>
                          </a:solidFill>
                          <a:effectLst/>
                          <a:latin typeface="Comic Sans MS" pitchFamily="66" charset="0"/>
                        </a:rPr>
                        <a:t>{</a:t>
                      </a:r>
                      <a:r>
                        <a:rPr kumimoji="0" lang="en-US" sz="1800" b="0" i="0" u="none" strike="noStrike" cap="none" normalizeH="0" baseline="0" smtClean="0">
                          <a:ln>
                            <a:noFill/>
                          </a:ln>
                          <a:solidFill>
                            <a:schemeClr val="accent2"/>
                          </a:solidFill>
                          <a:effectLst/>
                          <a:latin typeface="Comic Sans MS" pitchFamily="66" charset="0"/>
                        </a:rPr>
                        <a:t>buy milk</a:t>
                      </a:r>
                      <a:r>
                        <a:rPr kumimoji="0" lang="en-US" sz="1800" b="0" i="0" u="none" strike="noStrike" cap="none" normalizeH="0" baseline="0" smtClean="0">
                          <a:ln>
                            <a:noFill/>
                          </a:ln>
                          <a:solidFill>
                            <a:srgbClr val="003300"/>
                          </a:solidFill>
                          <a:effectLst/>
                          <a:latin typeface="Comic Sans MS" pitchFamily="66" charset="0"/>
                        </a:rPr>
                        <a:t>}</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1800" b="0" i="0" u="none" strike="noStrike" cap="none" normalizeH="0" baseline="0" smtClean="0">
                          <a:ln>
                            <a:noFill/>
                          </a:ln>
                          <a:solidFill>
                            <a:schemeClr val="accent2"/>
                          </a:solidFill>
                          <a:effectLst/>
                          <a:latin typeface="Comic Sans MS" pitchFamily="66" charset="0"/>
                        </a:rPr>
                        <a:t> remove A1</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EFF9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1800" b="0" i="0" u="none" strike="noStrike" cap="none" normalizeH="0" baseline="0" smtClean="0">
                          <a:ln>
                            <a:noFill/>
                          </a:ln>
                          <a:solidFill>
                            <a:srgbClr val="CC3300"/>
                          </a:solidFill>
                          <a:effectLst/>
                          <a:latin typeface="Comic Sans MS" pitchFamily="66" charset="0"/>
                        </a:rPr>
                        <a:t>Bob</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1800" b="0" i="0" u="none" strike="noStrike" cap="none" normalizeH="0" baseline="0" smtClean="0">
                          <a:ln>
                            <a:noFill/>
                          </a:ln>
                          <a:solidFill>
                            <a:schemeClr val="accent2"/>
                          </a:solidFill>
                          <a:effectLst/>
                          <a:latin typeface="Comic Sans MS" pitchFamily="66" charset="0"/>
                        </a:rPr>
                        <a:t>leave B1</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1800" b="0" i="0" u="none" strike="noStrike" cap="none" normalizeH="0" baseline="0" smtClean="0">
                          <a:ln>
                            <a:noFill/>
                          </a:ln>
                          <a:solidFill>
                            <a:srgbClr val="003300"/>
                          </a:solidFill>
                          <a:effectLst/>
                          <a:latin typeface="Comic Sans MS" pitchFamily="66" charset="0"/>
                        </a:rPr>
                        <a:t>if</a:t>
                      </a:r>
                      <a:r>
                        <a:rPr kumimoji="0" lang="en-US" sz="1800" b="0" i="0" u="none" strike="noStrike" cap="none" normalizeH="0" baseline="0" smtClean="0">
                          <a:ln>
                            <a:noFill/>
                          </a:ln>
                          <a:solidFill>
                            <a:schemeClr val="accent2"/>
                          </a:solidFill>
                          <a:effectLst/>
                          <a:latin typeface="Comic Sans MS" pitchFamily="66" charset="0"/>
                        </a:rPr>
                        <a:t> (</a:t>
                      </a:r>
                      <a:r>
                        <a:rPr kumimoji="0" lang="en-US" sz="1800" b="0" i="1" u="none" strike="noStrike" cap="none" normalizeH="0" baseline="0" smtClean="0">
                          <a:ln>
                            <a:noFill/>
                          </a:ln>
                          <a:solidFill>
                            <a:schemeClr val="tx1"/>
                          </a:solidFill>
                          <a:effectLst/>
                          <a:latin typeface="Comic Sans MS" pitchFamily="66" charset="0"/>
                        </a:rPr>
                        <a:t>no</a:t>
                      </a:r>
                      <a:r>
                        <a:rPr kumimoji="0" lang="en-US" sz="1800" b="0" i="0" u="none" strike="noStrike" cap="none" normalizeH="0" baseline="0" smtClean="0">
                          <a:ln>
                            <a:noFill/>
                          </a:ln>
                          <a:solidFill>
                            <a:schemeClr val="accent2"/>
                          </a:solidFill>
                          <a:effectLst/>
                          <a:latin typeface="Comic Sans MS" pitchFamily="66" charset="0"/>
                        </a:rPr>
                        <a:t> A2) {leave B2} </a:t>
                      </a:r>
                      <a:r>
                        <a:rPr kumimoji="0" lang="en-US" sz="1800" b="0" i="0" u="none" strike="noStrike" cap="none" normalizeH="0" baseline="0" smtClean="0">
                          <a:ln>
                            <a:noFill/>
                          </a:ln>
                          <a:solidFill>
                            <a:srgbClr val="003300"/>
                          </a:solidFill>
                          <a:effectLst/>
                          <a:latin typeface="Comic Sans MS" pitchFamily="66" charset="0"/>
                        </a:rPr>
                        <a:t>else</a:t>
                      </a:r>
                      <a:r>
                        <a:rPr kumimoji="0" lang="en-US" sz="1800" b="0" i="0" u="none" strike="noStrike" cap="none" normalizeH="0" baseline="0" smtClean="0">
                          <a:ln>
                            <a:noFill/>
                          </a:ln>
                          <a:solidFill>
                            <a:schemeClr val="accent2"/>
                          </a:solidFill>
                          <a:effectLst/>
                          <a:latin typeface="Comic Sans MS" pitchFamily="66" charset="0"/>
                        </a:rPr>
                        <a:t> {remove B2}</a:t>
                      </a:r>
                      <a:endParaRPr kumimoji="0" lang="en-US" sz="1800" b="0" i="0" u="none" strike="noStrike" cap="none" normalizeH="0" baseline="0" smtClean="0">
                        <a:ln>
                          <a:noFill/>
                        </a:ln>
                        <a:solidFill>
                          <a:srgbClr val="CC3300"/>
                        </a:solidFill>
                        <a:effectLst/>
                        <a:latin typeface="Comic Sans MS" pitchFamily="66" charset="0"/>
                      </a:endParaRP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1800" b="0" i="0" u="none" strike="noStrike" cap="none" normalizeH="0" baseline="0" smtClean="0">
                          <a:ln>
                            <a:noFill/>
                          </a:ln>
                          <a:solidFill>
                            <a:srgbClr val="003300"/>
                          </a:solidFill>
                          <a:effectLst/>
                          <a:latin typeface="Comic Sans MS" pitchFamily="66" charset="0"/>
                        </a:rPr>
                        <a:t>while</a:t>
                      </a:r>
                      <a:r>
                        <a:rPr kumimoji="0" lang="en-US" sz="1800" b="0" i="0" u="none" strike="noStrike" cap="none" normalizeH="0" baseline="0" smtClean="0">
                          <a:ln>
                            <a:noFill/>
                          </a:ln>
                          <a:solidFill>
                            <a:schemeClr val="accent2"/>
                          </a:solidFill>
                          <a:effectLst/>
                          <a:latin typeface="Comic Sans MS" pitchFamily="66" charset="0"/>
                        </a:rPr>
                        <a:t> A1 </a:t>
                      </a:r>
                      <a:r>
                        <a:rPr kumimoji="0" lang="en-US" sz="1800" b="0" i="1" u="none" strike="noStrike" cap="none" normalizeH="0" baseline="0" smtClean="0">
                          <a:ln>
                            <a:noFill/>
                          </a:ln>
                          <a:solidFill>
                            <a:schemeClr val="tx1"/>
                          </a:solidFill>
                          <a:effectLst/>
                          <a:latin typeface="Comic Sans MS" pitchFamily="66" charset="0"/>
                        </a:rPr>
                        <a:t>and</a:t>
                      </a:r>
                      <a:r>
                        <a:rPr kumimoji="0" lang="en-US" sz="1800" b="0" i="0" u="none" strike="noStrike" cap="none" normalizeH="0" baseline="0" smtClean="0">
                          <a:ln>
                            <a:noFill/>
                          </a:ln>
                          <a:solidFill>
                            <a:schemeClr val="accent2"/>
                          </a:solidFill>
                          <a:effectLst/>
                          <a:latin typeface="Comic Sans MS" pitchFamily="66" charset="0"/>
                        </a:rPr>
                        <a:t>  ((A2 </a:t>
                      </a:r>
                      <a:r>
                        <a:rPr kumimoji="0" lang="en-US" sz="1800" b="0" i="1" u="none" strike="noStrike" cap="none" normalizeH="0" baseline="0" smtClean="0">
                          <a:ln>
                            <a:noFill/>
                          </a:ln>
                          <a:solidFill>
                            <a:schemeClr val="tx1"/>
                          </a:solidFill>
                          <a:effectLst/>
                          <a:latin typeface="Comic Sans MS" pitchFamily="66" charset="0"/>
                        </a:rPr>
                        <a:t>and no</a:t>
                      </a:r>
                      <a:r>
                        <a:rPr kumimoji="0" lang="en-US" sz="1800" b="0" i="0" u="none" strike="noStrike" cap="none" normalizeH="0" baseline="0" smtClean="0">
                          <a:ln>
                            <a:noFill/>
                          </a:ln>
                          <a:solidFill>
                            <a:schemeClr val="accent2"/>
                          </a:solidFill>
                          <a:effectLst/>
                          <a:latin typeface="Comic Sans MS" pitchFamily="66" charset="0"/>
                        </a:rPr>
                        <a:t> B2) </a:t>
                      </a:r>
                      <a:r>
                        <a:rPr kumimoji="0" lang="en-US" sz="1800" b="0" i="1" u="none" strike="noStrike" cap="none" normalizeH="0" baseline="0" smtClean="0">
                          <a:ln>
                            <a:noFill/>
                          </a:ln>
                          <a:solidFill>
                            <a:schemeClr val="tx1"/>
                          </a:solidFill>
                          <a:effectLst/>
                          <a:latin typeface="Comic Sans MS" pitchFamily="66" charset="0"/>
                        </a:rPr>
                        <a:t>or </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1800" b="0" i="1" u="none" strike="noStrike" cap="none" normalizeH="0" baseline="0" smtClean="0">
                          <a:ln>
                            <a:noFill/>
                          </a:ln>
                          <a:solidFill>
                            <a:schemeClr val="tx1"/>
                          </a:solidFill>
                          <a:effectLst/>
                          <a:latin typeface="Comic Sans MS" pitchFamily="66" charset="0"/>
                        </a:rPr>
                        <a:t>                       </a:t>
                      </a:r>
                      <a:r>
                        <a:rPr kumimoji="0" lang="en-US" sz="1800" b="0" i="0" u="none" strike="noStrike" cap="none" normalizeH="0" baseline="0" smtClean="0">
                          <a:ln>
                            <a:noFill/>
                          </a:ln>
                          <a:solidFill>
                            <a:schemeClr val="accent2"/>
                          </a:solidFill>
                          <a:effectLst/>
                          <a:latin typeface="Comic Sans MS" pitchFamily="66" charset="0"/>
                        </a:rPr>
                        <a:t>(</a:t>
                      </a:r>
                      <a:r>
                        <a:rPr kumimoji="0" lang="en-US" sz="1800" b="0" i="1" u="none" strike="noStrike" cap="none" normalizeH="0" baseline="0" smtClean="0">
                          <a:ln>
                            <a:noFill/>
                          </a:ln>
                          <a:solidFill>
                            <a:schemeClr val="tx1"/>
                          </a:solidFill>
                          <a:effectLst/>
                          <a:latin typeface="Comic Sans MS" pitchFamily="66" charset="0"/>
                        </a:rPr>
                        <a:t>no</a:t>
                      </a:r>
                      <a:r>
                        <a:rPr kumimoji="0" lang="en-US" sz="1800" b="0" i="0" u="none" strike="noStrike" cap="none" normalizeH="0" baseline="0" smtClean="0">
                          <a:ln>
                            <a:noFill/>
                          </a:ln>
                          <a:solidFill>
                            <a:schemeClr val="accent2"/>
                          </a:solidFill>
                          <a:effectLst/>
                          <a:latin typeface="Comic Sans MS" pitchFamily="66" charset="0"/>
                        </a:rPr>
                        <a:t> A2 </a:t>
                      </a:r>
                      <a:r>
                        <a:rPr kumimoji="0" lang="en-US" sz="1800" b="0" i="1" u="none" strike="noStrike" cap="none" normalizeH="0" baseline="0" smtClean="0">
                          <a:ln>
                            <a:noFill/>
                          </a:ln>
                          <a:solidFill>
                            <a:schemeClr val="tx1"/>
                          </a:solidFill>
                          <a:effectLst/>
                          <a:latin typeface="Comic Sans MS" pitchFamily="66" charset="0"/>
                        </a:rPr>
                        <a:t>and</a:t>
                      </a:r>
                      <a:r>
                        <a:rPr kumimoji="0" lang="en-US" sz="1800" b="0" i="0" u="none" strike="noStrike" cap="none" normalizeH="0" baseline="0" smtClean="0">
                          <a:ln>
                            <a:noFill/>
                          </a:ln>
                          <a:solidFill>
                            <a:schemeClr val="accent2"/>
                          </a:solidFill>
                          <a:effectLst/>
                          <a:latin typeface="Comic Sans MS" pitchFamily="66" charset="0"/>
                        </a:rPr>
                        <a:t> B2))</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1800" b="0" i="0" u="none" strike="noStrike" cap="none" normalizeH="0" baseline="0" smtClean="0">
                          <a:ln>
                            <a:noFill/>
                          </a:ln>
                          <a:solidFill>
                            <a:srgbClr val="003300"/>
                          </a:solidFill>
                          <a:effectLst/>
                          <a:latin typeface="Comic Sans MS" pitchFamily="66" charset="0"/>
                        </a:rPr>
                        <a:t>         {</a:t>
                      </a:r>
                      <a:r>
                        <a:rPr kumimoji="0" lang="en-US" sz="1800" b="0" i="0" u="none" strike="noStrike" cap="none" normalizeH="0" baseline="0" smtClean="0">
                          <a:ln>
                            <a:noFill/>
                          </a:ln>
                          <a:solidFill>
                            <a:schemeClr val="accent2"/>
                          </a:solidFill>
                          <a:effectLst/>
                          <a:latin typeface="Comic Sans MS" pitchFamily="66" charset="0"/>
                        </a:rPr>
                        <a:t>skip</a:t>
                      </a:r>
                      <a:r>
                        <a:rPr kumimoji="0" lang="en-US" sz="1800" b="0" i="0" u="none" strike="noStrike" cap="none" normalizeH="0" baseline="0" smtClean="0">
                          <a:ln>
                            <a:noFill/>
                          </a:ln>
                          <a:solidFill>
                            <a:srgbClr val="003300"/>
                          </a:solidFill>
                          <a:effectLst/>
                          <a:latin typeface="Comic Sans MS" pitchFamily="66" charset="0"/>
                        </a:rPr>
                        <a:t>}</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1800" b="0" i="0" u="none" strike="noStrike" cap="none" normalizeH="0" baseline="0" smtClean="0">
                          <a:ln>
                            <a:noFill/>
                          </a:ln>
                          <a:solidFill>
                            <a:srgbClr val="336600"/>
                          </a:solidFill>
                          <a:effectLst/>
                          <a:latin typeface="Comic Sans MS" pitchFamily="66" charset="0"/>
                        </a:rPr>
                        <a:t> </a:t>
                      </a:r>
                      <a:r>
                        <a:rPr kumimoji="0" lang="en-US" sz="1800" b="0" i="0" u="none" strike="noStrike" cap="none" normalizeH="0" baseline="0" smtClean="0">
                          <a:ln>
                            <a:noFill/>
                          </a:ln>
                          <a:solidFill>
                            <a:srgbClr val="003300"/>
                          </a:solidFill>
                          <a:effectLst/>
                          <a:latin typeface="Comic Sans MS" pitchFamily="66" charset="0"/>
                        </a:rPr>
                        <a:t>if</a:t>
                      </a:r>
                      <a:r>
                        <a:rPr kumimoji="0" lang="en-US" sz="1800" b="0" i="0" u="none" strike="noStrike" cap="none" normalizeH="0" baseline="0" smtClean="0">
                          <a:ln>
                            <a:noFill/>
                          </a:ln>
                          <a:solidFill>
                            <a:schemeClr val="accent2"/>
                          </a:solidFill>
                          <a:effectLst/>
                          <a:latin typeface="Comic Sans MS" pitchFamily="66" charset="0"/>
                        </a:rPr>
                        <a:t> (no milk) </a:t>
                      </a:r>
                      <a:r>
                        <a:rPr kumimoji="0" lang="en-US" sz="1800" b="0" i="0" u="none" strike="noStrike" cap="none" normalizeH="0" baseline="0" smtClean="0">
                          <a:ln>
                            <a:noFill/>
                          </a:ln>
                          <a:solidFill>
                            <a:srgbClr val="003300"/>
                          </a:solidFill>
                          <a:effectLst/>
                          <a:latin typeface="Comic Sans MS" pitchFamily="66" charset="0"/>
                        </a:rPr>
                        <a:t>{</a:t>
                      </a:r>
                      <a:r>
                        <a:rPr kumimoji="0" lang="en-US" sz="1800" b="0" i="0" u="none" strike="noStrike" cap="none" normalizeH="0" baseline="0" smtClean="0">
                          <a:ln>
                            <a:noFill/>
                          </a:ln>
                          <a:solidFill>
                            <a:schemeClr val="accent2"/>
                          </a:solidFill>
                          <a:effectLst/>
                          <a:latin typeface="Comic Sans MS" pitchFamily="66" charset="0"/>
                        </a:rPr>
                        <a:t>buy milk</a:t>
                      </a:r>
                      <a:r>
                        <a:rPr kumimoji="0" lang="en-US" sz="1800" b="0" i="0" u="none" strike="noStrike" cap="none" normalizeH="0" baseline="0" smtClean="0">
                          <a:ln>
                            <a:noFill/>
                          </a:ln>
                          <a:solidFill>
                            <a:srgbClr val="003300"/>
                          </a:solidFill>
                          <a:effectLst/>
                          <a:latin typeface="Comic Sans MS" pitchFamily="66" charset="0"/>
                        </a:rPr>
                        <a:t>}</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1800" b="0" i="0" u="none" strike="noStrike" cap="none" normalizeH="0" baseline="0" smtClean="0">
                          <a:ln>
                            <a:noFill/>
                          </a:ln>
                          <a:solidFill>
                            <a:schemeClr val="accent2"/>
                          </a:solidFill>
                          <a:effectLst/>
                          <a:latin typeface="Comic Sans MS" pitchFamily="66" charset="0"/>
                        </a:rPr>
                        <a:t> remove note B1</a:t>
                      </a:r>
                      <a:endParaRPr kumimoji="0" lang="en-US" sz="1800" b="0" i="0" u="none" strike="noStrike" cap="none" normalizeH="0" baseline="0" smtClean="0">
                        <a:ln>
                          <a:noFill/>
                        </a:ln>
                        <a:solidFill>
                          <a:srgbClr val="CC3300"/>
                        </a:solidFill>
                        <a:effectLst/>
                        <a:latin typeface="Comic Sans MS" pitchFamily="66"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EFF9FF"/>
                    </a:solidFill>
                  </a:tcPr>
                </a:tc>
              </a:tr>
            </a:tbl>
          </a:graphicData>
        </a:graphic>
      </p:graphicFrame>
      <p:sp>
        <p:nvSpPr>
          <p:cNvPr id="560169" name="Rectangle 41"/>
          <p:cNvSpPr>
            <a:spLocks noGrp="1" noChangeArrowheads="1"/>
          </p:cNvSpPr>
          <p:nvPr>
            <p:ph type="title"/>
          </p:nvPr>
        </p:nvSpPr>
        <p:spPr>
          <a:xfrm>
            <a:off x="685800" y="444500"/>
            <a:ext cx="7772400" cy="850900"/>
          </a:xfrm>
          <a:noFill/>
          <a:ln/>
        </p:spPr>
        <p:txBody>
          <a:bodyPr/>
          <a:lstStyle/>
          <a:p>
            <a:r>
              <a:rPr lang="en-US"/>
              <a:t>Solution 4</a:t>
            </a:r>
          </a:p>
        </p:txBody>
      </p:sp>
      <p:sp>
        <p:nvSpPr>
          <p:cNvPr id="560171" name="Rectangle 43"/>
          <p:cNvSpPr>
            <a:spLocks noChangeArrowheads="1"/>
          </p:cNvSpPr>
          <p:nvPr/>
        </p:nvSpPr>
        <p:spPr bwMode="auto">
          <a:xfrm>
            <a:off x="1892300" y="2552700"/>
            <a:ext cx="2209800" cy="6731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560196" name="Rectangle 68"/>
          <p:cNvSpPr>
            <a:spLocks noChangeArrowheads="1"/>
          </p:cNvSpPr>
          <p:nvPr/>
        </p:nvSpPr>
        <p:spPr bwMode="auto">
          <a:xfrm>
            <a:off x="6032500" y="2552700"/>
            <a:ext cx="2209800" cy="6731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560202" name="Rectangle 74"/>
          <p:cNvSpPr>
            <a:spLocks noGrp="1" noChangeArrowheads="1"/>
          </p:cNvSpPr>
          <p:nvPr>
            <p:ph type="body" idx="1"/>
          </p:nvPr>
        </p:nvSpPr>
        <p:spPr>
          <a:xfrm>
            <a:off x="2298700" y="4851400"/>
            <a:ext cx="4533900" cy="1816100"/>
          </a:xfrm>
          <a:noFill/>
          <a:ln/>
          <a:extLst>
            <a:ext uri="{909E8E84-426E-40DD-AFC4-6F175D3DCCD1}">
              <a14:hiddenFill xmlns:a14="http://schemas.microsoft.com/office/drawing/2010/main">
                <a:solidFill>
                  <a:srgbClr val="F8F8F8"/>
                </a:solidFill>
              </a14:hiddenFill>
            </a:ext>
            <a:ext uri="{91240B29-F687-4F45-9708-019B960494DF}">
              <a14:hiddenLine xmlns:a14="http://schemas.microsoft.com/office/drawing/2010/main" w="9525">
                <a:solidFill>
                  <a:schemeClr val="accent2"/>
                </a:solidFill>
                <a:miter lim="800000"/>
                <a:headEnd/>
                <a:tailEnd/>
              </a14:hiddenLine>
            </a:ext>
          </a:extLst>
        </p:spPr>
        <p:txBody>
          <a:bodyPr/>
          <a:lstStyle/>
          <a:p>
            <a:pPr marL="457200" indent="-457200">
              <a:lnSpc>
                <a:spcPct val="90000"/>
              </a:lnSpc>
              <a:buFont typeface="Wingdings" pitchFamily="2" charset="2"/>
              <a:buNone/>
            </a:pPr>
            <a:r>
              <a:rPr lang="en-US" sz="1800">
                <a:solidFill>
                  <a:srgbClr val="CC3300"/>
                </a:solidFill>
              </a:rPr>
              <a:t>A correct, fair, symmetric algorithm!</a:t>
            </a:r>
          </a:p>
          <a:p>
            <a:pPr marL="457200" indent="-457200">
              <a:lnSpc>
                <a:spcPct val="90000"/>
              </a:lnSpc>
              <a:buFont typeface="Wingdings" pitchFamily="2" charset="2"/>
              <a:buChar char="ü"/>
            </a:pPr>
            <a:r>
              <a:rPr lang="en-US" sz="1800">
                <a:solidFill>
                  <a:srgbClr val="003300"/>
                </a:solidFill>
              </a:rPr>
              <a:t>mutual exclusion </a:t>
            </a:r>
          </a:p>
          <a:p>
            <a:pPr marL="457200" indent="-457200">
              <a:lnSpc>
                <a:spcPct val="90000"/>
              </a:lnSpc>
              <a:buFont typeface="Wingdings" pitchFamily="2" charset="2"/>
              <a:buChar char="ü"/>
            </a:pPr>
            <a:r>
              <a:rPr lang="en-US" sz="1800">
                <a:solidFill>
                  <a:srgbClr val="003300"/>
                </a:solidFill>
              </a:rPr>
              <a:t>progress </a:t>
            </a:r>
          </a:p>
          <a:p>
            <a:pPr marL="457200" indent="-457200">
              <a:lnSpc>
                <a:spcPct val="90000"/>
              </a:lnSpc>
              <a:buFont typeface="Wingdings" pitchFamily="2" charset="2"/>
              <a:buChar char="ü"/>
            </a:pPr>
            <a:r>
              <a:rPr lang="en-US" sz="1800">
                <a:solidFill>
                  <a:srgbClr val="003300"/>
                </a:solidFill>
              </a:rPr>
              <a:t>both Alice and Bob eventually complete their programs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Date Placeholder 3"/>
          <p:cNvSpPr>
            <a:spLocks noGrp="1"/>
          </p:cNvSpPr>
          <p:nvPr>
            <p:ph type="dt" sz="half" idx="10"/>
          </p:nvPr>
        </p:nvSpPr>
        <p:spPr/>
        <p:txBody>
          <a:bodyPr/>
          <a:lstStyle/>
          <a:p>
            <a:r>
              <a:rPr lang="en-US" smtClean="0"/>
              <a:t>Chapter 1</a:t>
            </a:r>
            <a:endParaRPr lang="en-US"/>
          </a:p>
        </p:txBody>
      </p:sp>
      <p:sp>
        <p:nvSpPr>
          <p:cNvPr id="43"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72770" name="Rectangle 2"/>
          <p:cNvSpPr>
            <a:spLocks noGrp="1" noChangeArrowheads="1"/>
          </p:cNvSpPr>
          <p:nvPr>
            <p:ph type="title"/>
          </p:nvPr>
        </p:nvSpPr>
        <p:spPr>
          <a:xfrm>
            <a:off x="685800" y="190500"/>
            <a:ext cx="7772400" cy="673100"/>
          </a:xfrm>
          <a:noFill/>
          <a:ln/>
        </p:spPr>
        <p:txBody>
          <a:bodyPr/>
          <a:lstStyle/>
          <a:p>
            <a:r>
              <a:rPr lang="en-US" sz="2800"/>
              <a:t>A variant of Solution 4</a:t>
            </a:r>
            <a:br>
              <a:rPr lang="en-US" sz="2800"/>
            </a:br>
            <a:r>
              <a:rPr lang="en-US" sz="2000">
                <a:effectLst/>
              </a:rPr>
              <a:t>The order of the first two statements is replaced</a:t>
            </a:r>
          </a:p>
        </p:txBody>
      </p:sp>
      <p:sp>
        <p:nvSpPr>
          <p:cNvPr id="672771" name="Rectangle 3"/>
          <p:cNvSpPr>
            <a:spLocks noChangeArrowheads="1"/>
          </p:cNvSpPr>
          <p:nvPr/>
        </p:nvSpPr>
        <p:spPr bwMode="auto">
          <a:xfrm>
            <a:off x="685800" y="8509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000" b="0">
                <a:latin typeface="Comic Sans MS" pitchFamily="66" charset="0"/>
              </a:rPr>
              <a:t>Is it correct ?</a:t>
            </a:r>
          </a:p>
        </p:txBody>
      </p:sp>
      <p:sp>
        <p:nvSpPr>
          <p:cNvPr id="672772" name="Rectangle 4"/>
          <p:cNvSpPr>
            <a:spLocks noChangeArrowheads="1"/>
          </p:cNvSpPr>
          <p:nvPr/>
        </p:nvSpPr>
        <p:spPr bwMode="auto">
          <a:xfrm>
            <a:off x="431800" y="4940300"/>
            <a:ext cx="4114800" cy="73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accent2"/>
              </a:buClr>
              <a:buSzPct val="85000"/>
              <a:buFont typeface="Wingdings" pitchFamily="2" charset="2"/>
              <a:buNone/>
            </a:pPr>
            <a:r>
              <a:rPr lang="en-US" sz="2000" b="0">
                <a:latin typeface="Comic Sans MS" pitchFamily="66" charset="0"/>
              </a:rPr>
              <a:t>No, may end up with two milk.</a:t>
            </a:r>
          </a:p>
        </p:txBody>
      </p:sp>
      <p:sp>
        <p:nvSpPr>
          <p:cNvPr id="672773" name="Text Box 5"/>
          <p:cNvSpPr txBox="1">
            <a:spLocks noChangeArrowheads="1"/>
          </p:cNvSpPr>
          <p:nvPr/>
        </p:nvSpPr>
        <p:spPr bwMode="auto">
          <a:xfrm>
            <a:off x="4103688" y="4868863"/>
            <a:ext cx="2392362" cy="711200"/>
          </a:xfrm>
          <a:prstGeom prst="rect">
            <a:avLst/>
          </a:prstGeom>
          <a:solidFill>
            <a:srgbClr val="FFF6E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chemeClr val="accent2"/>
              </a:buClr>
              <a:buFont typeface="Symbol" pitchFamily="18" charset="2"/>
              <a:buChar char="C"/>
            </a:pPr>
            <a:r>
              <a:rPr lang="en-US" sz="2000" b="0">
                <a:latin typeface="Comic Sans MS" pitchFamily="66" charset="0"/>
              </a:rPr>
              <a:t> </a:t>
            </a:r>
            <a:r>
              <a:rPr lang="en-US" sz="2000" b="0">
                <a:solidFill>
                  <a:srgbClr val="003300"/>
                </a:solidFill>
                <a:latin typeface="Comic Sans MS" pitchFamily="66" charset="0"/>
              </a:rPr>
              <a:t>mutual exclusion</a:t>
            </a:r>
          </a:p>
          <a:p>
            <a:pPr>
              <a:buClr>
                <a:schemeClr val="accent2"/>
              </a:buClr>
              <a:buFont typeface="Wingdings" pitchFamily="2" charset="2"/>
              <a:buChar char="ü"/>
            </a:pPr>
            <a:r>
              <a:rPr lang="en-US" sz="2000" b="0">
                <a:solidFill>
                  <a:srgbClr val="003300"/>
                </a:solidFill>
                <a:latin typeface="Comic Sans MS" pitchFamily="66" charset="0"/>
              </a:rPr>
              <a:t>progress</a:t>
            </a:r>
          </a:p>
        </p:txBody>
      </p:sp>
      <p:sp>
        <p:nvSpPr>
          <p:cNvPr id="672774" name="Rectangle 6"/>
          <p:cNvSpPr>
            <a:spLocks noChangeArrowheads="1"/>
          </p:cNvSpPr>
          <p:nvPr/>
        </p:nvSpPr>
        <p:spPr bwMode="auto">
          <a:xfrm>
            <a:off x="508000" y="1638300"/>
            <a:ext cx="8343900" cy="3048000"/>
          </a:xfrm>
          <a:prstGeom prst="rect">
            <a:avLst/>
          </a:prstGeom>
          <a:solidFill>
            <a:srgbClr val="77777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graphicFrame>
        <p:nvGraphicFramePr>
          <p:cNvPr id="672775" name="Group 7"/>
          <p:cNvGraphicFramePr>
            <a:graphicFrameLocks noGrp="1"/>
          </p:cNvGraphicFramePr>
          <p:nvPr/>
        </p:nvGraphicFramePr>
        <p:xfrm>
          <a:off x="419100" y="1549400"/>
          <a:ext cx="8343900" cy="3048000"/>
        </p:xfrm>
        <a:graphic>
          <a:graphicData uri="http://schemas.openxmlformats.org/drawingml/2006/table">
            <a:tbl>
              <a:tblPr/>
              <a:tblGrid>
                <a:gridCol w="4105275"/>
                <a:gridCol w="4238625"/>
              </a:tblGrid>
              <a:tr h="3048000">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1800" b="0" i="0" u="none" strike="noStrike" cap="none" normalizeH="0" baseline="0" smtClean="0">
                          <a:ln>
                            <a:noFill/>
                          </a:ln>
                          <a:solidFill>
                            <a:srgbClr val="CC3300"/>
                          </a:solidFill>
                          <a:effectLst/>
                          <a:latin typeface="Comic Sans MS" pitchFamily="66" charset="0"/>
                        </a:rPr>
                        <a:t>Alice</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1800" b="0" i="0" u="none" strike="noStrike" cap="none" normalizeH="0" baseline="0" smtClean="0">
                          <a:ln>
                            <a:noFill/>
                          </a:ln>
                          <a:solidFill>
                            <a:srgbClr val="FF0000"/>
                          </a:solidFill>
                          <a:effectLst/>
                          <a:latin typeface="Comic Sans MS" pitchFamily="66" charset="0"/>
                        </a:rPr>
                        <a:t>if B2 {leave A2} else {remove A2}</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1800" b="0" i="0" u="none" strike="noStrike" cap="none" normalizeH="0" baseline="0" smtClean="0">
                          <a:ln>
                            <a:noFill/>
                          </a:ln>
                          <a:solidFill>
                            <a:srgbClr val="FF0000"/>
                          </a:solidFill>
                          <a:effectLst/>
                          <a:latin typeface="Comic Sans MS" pitchFamily="66" charset="0"/>
                        </a:rPr>
                        <a:t>leave A1</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1800" b="0" i="0" u="none" strike="noStrike" cap="none" normalizeH="0" baseline="0" smtClean="0">
                          <a:ln>
                            <a:noFill/>
                          </a:ln>
                          <a:solidFill>
                            <a:srgbClr val="003300"/>
                          </a:solidFill>
                          <a:effectLst/>
                          <a:latin typeface="Comic Sans MS" pitchFamily="66" charset="0"/>
                        </a:rPr>
                        <a:t>while</a:t>
                      </a:r>
                      <a:r>
                        <a:rPr kumimoji="0" lang="en-US" sz="1800" b="0" i="0" u="none" strike="noStrike" cap="none" normalizeH="0" baseline="0" smtClean="0">
                          <a:ln>
                            <a:noFill/>
                          </a:ln>
                          <a:solidFill>
                            <a:schemeClr val="accent2"/>
                          </a:solidFill>
                          <a:effectLst/>
                          <a:latin typeface="Comic Sans MS" pitchFamily="66" charset="0"/>
                        </a:rPr>
                        <a:t> B1 </a:t>
                      </a:r>
                      <a:r>
                        <a:rPr kumimoji="0" lang="en-US" sz="1800" b="0" i="1" u="none" strike="noStrike" cap="none" normalizeH="0" baseline="0" smtClean="0">
                          <a:ln>
                            <a:noFill/>
                          </a:ln>
                          <a:solidFill>
                            <a:schemeClr val="tx1"/>
                          </a:solidFill>
                          <a:effectLst/>
                          <a:latin typeface="Comic Sans MS" pitchFamily="66" charset="0"/>
                        </a:rPr>
                        <a:t>and</a:t>
                      </a:r>
                      <a:r>
                        <a:rPr kumimoji="0" lang="en-US" sz="1800" b="0" i="0" u="none" strike="noStrike" cap="none" normalizeH="0" baseline="0" smtClean="0">
                          <a:ln>
                            <a:noFill/>
                          </a:ln>
                          <a:solidFill>
                            <a:schemeClr val="accent2"/>
                          </a:solidFill>
                          <a:effectLst/>
                          <a:latin typeface="Comic Sans MS" pitchFamily="66" charset="0"/>
                        </a:rPr>
                        <a:t>   ((A2 </a:t>
                      </a:r>
                      <a:r>
                        <a:rPr kumimoji="0" lang="en-US" sz="1800" b="0" i="1" u="none" strike="noStrike" cap="none" normalizeH="0" baseline="0" smtClean="0">
                          <a:ln>
                            <a:noFill/>
                          </a:ln>
                          <a:solidFill>
                            <a:schemeClr val="tx1"/>
                          </a:solidFill>
                          <a:effectLst/>
                          <a:latin typeface="Comic Sans MS" pitchFamily="66" charset="0"/>
                        </a:rPr>
                        <a:t>and</a:t>
                      </a:r>
                      <a:r>
                        <a:rPr kumimoji="0" lang="en-US" sz="1800" b="0" i="0" u="none" strike="noStrike" cap="none" normalizeH="0" baseline="0" smtClean="0">
                          <a:ln>
                            <a:noFill/>
                          </a:ln>
                          <a:solidFill>
                            <a:schemeClr val="accent2"/>
                          </a:solidFill>
                          <a:effectLst/>
                          <a:latin typeface="Comic Sans MS" pitchFamily="66" charset="0"/>
                        </a:rPr>
                        <a:t> B2) </a:t>
                      </a:r>
                      <a:r>
                        <a:rPr kumimoji="0" lang="en-US" sz="1800" b="0" i="1" u="none" strike="noStrike" cap="none" normalizeH="0" baseline="0" smtClean="0">
                          <a:ln>
                            <a:noFill/>
                          </a:ln>
                          <a:solidFill>
                            <a:schemeClr val="tx1"/>
                          </a:solidFill>
                          <a:effectLst/>
                          <a:latin typeface="Comic Sans MS" pitchFamily="66" charset="0"/>
                        </a:rPr>
                        <a:t>or </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1800" b="0" i="1" u="none" strike="noStrike" cap="none" normalizeH="0" baseline="0" smtClean="0">
                          <a:ln>
                            <a:noFill/>
                          </a:ln>
                          <a:solidFill>
                            <a:schemeClr val="tx1"/>
                          </a:solidFill>
                          <a:effectLst/>
                          <a:latin typeface="Comic Sans MS" pitchFamily="66" charset="0"/>
                        </a:rPr>
                        <a:t>                       </a:t>
                      </a:r>
                      <a:r>
                        <a:rPr kumimoji="0" lang="en-US" sz="1800" b="0" i="0" u="none" strike="noStrike" cap="none" normalizeH="0" baseline="0" smtClean="0">
                          <a:ln>
                            <a:noFill/>
                          </a:ln>
                          <a:solidFill>
                            <a:schemeClr val="accent2"/>
                          </a:solidFill>
                          <a:effectLst/>
                          <a:latin typeface="Comic Sans MS" pitchFamily="66" charset="0"/>
                        </a:rPr>
                        <a:t>(</a:t>
                      </a:r>
                      <a:r>
                        <a:rPr kumimoji="0" lang="en-US" sz="1800" b="0" i="1" u="none" strike="noStrike" cap="none" normalizeH="0" baseline="0" smtClean="0">
                          <a:ln>
                            <a:noFill/>
                          </a:ln>
                          <a:solidFill>
                            <a:schemeClr val="tx1"/>
                          </a:solidFill>
                          <a:effectLst/>
                          <a:latin typeface="Comic Sans MS" pitchFamily="66" charset="0"/>
                        </a:rPr>
                        <a:t>no</a:t>
                      </a:r>
                      <a:r>
                        <a:rPr kumimoji="0" lang="en-US" sz="1800" b="0" i="0" u="none" strike="noStrike" cap="none" normalizeH="0" baseline="0" smtClean="0">
                          <a:ln>
                            <a:noFill/>
                          </a:ln>
                          <a:solidFill>
                            <a:schemeClr val="accent2"/>
                          </a:solidFill>
                          <a:effectLst/>
                          <a:latin typeface="Comic Sans MS" pitchFamily="66" charset="0"/>
                        </a:rPr>
                        <a:t> A2 </a:t>
                      </a:r>
                      <a:r>
                        <a:rPr kumimoji="0" lang="en-US" sz="1800" b="0" i="1" u="none" strike="noStrike" cap="none" normalizeH="0" baseline="0" smtClean="0">
                          <a:ln>
                            <a:noFill/>
                          </a:ln>
                          <a:solidFill>
                            <a:schemeClr val="tx1"/>
                          </a:solidFill>
                          <a:effectLst/>
                          <a:latin typeface="Comic Sans MS" pitchFamily="66" charset="0"/>
                        </a:rPr>
                        <a:t>and</a:t>
                      </a:r>
                      <a:r>
                        <a:rPr kumimoji="0" lang="en-US" sz="1800" b="0" i="0" u="none" strike="noStrike" cap="none" normalizeH="0" baseline="0" smtClean="0">
                          <a:ln>
                            <a:noFill/>
                          </a:ln>
                          <a:solidFill>
                            <a:schemeClr val="accent2"/>
                          </a:solidFill>
                          <a:effectLst/>
                          <a:latin typeface="Comic Sans MS" pitchFamily="66" charset="0"/>
                        </a:rPr>
                        <a:t> </a:t>
                      </a:r>
                      <a:r>
                        <a:rPr kumimoji="0" lang="en-US" sz="1800" b="0" i="1" u="none" strike="noStrike" cap="none" normalizeH="0" baseline="0" smtClean="0">
                          <a:ln>
                            <a:noFill/>
                          </a:ln>
                          <a:solidFill>
                            <a:schemeClr val="tx1"/>
                          </a:solidFill>
                          <a:effectLst/>
                          <a:latin typeface="Comic Sans MS" pitchFamily="66" charset="0"/>
                        </a:rPr>
                        <a:t>no</a:t>
                      </a:r>
                      <a:r>
                        <a:rPr kumimoji="0" lang="en-US" sz="1800" b="0" i="0" u="none" strike="noStrike" cap="none" normalizeH="0" baseline="0" smtClean="0">
                          <a:ln>
                            <a:noFill/>
                          </a:ln>
                          <a:solidFill>
                            <a:schemeClr val="accent2"/>
                          </a:solidFill>
                          <a:effectLst/>
                          <a:latin typeface="Comic Sans MS" pitchFamily="66" charset="0"/>
                        </a:rPr>
                        <a:t> B2))</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1800" b="0" i="0" u="none" strike="noStrike" cap="none" normalizeH="0" baseline="0" smtClean="0">
                          <a:ln>
                            <a:noFill/>
                          </a:ln>
                          <a:solidFill>
                            <a:srgbClr val="003300"/>
                          </a:solidFill>
                          <a:effectLst/>
                          <a:latin typeface="Comic Sans MS" pitchFamily="66" charset="0"/>
                        </a:rPr>
                        <a:t>          {</a:t>
                      </a:r>
                      <a:r>
                        <a:rPr kumimoji="0" lang="en-US" sz="1800" b="0" i="0" u="none" strike="noStrike" cap="none" normalizeH="0" baseline="0" smtClean="0">
                          <a:ln>
                            <a:noFill/>
                          </a:ln>
                          <a:solidFill>
                            <a:schemeClr val="accent2"/>
                          </a:solidFill>
                          <a:effectLst/>
                          <a:latin typeface="Comic Sans MS" pitchFamily="66" charset="0"/>
                        </a:rPr>
                        <a:t>skip</a:t>
                      </a:r>
                      <a:r>
                        <a:rPr kumimoji="0" lang="en-US" sz="1800" b="0" i="0" u="none" strike="noStrike" cap="none" normalizeH="0" baseline="0" smtClean="0">
                          <a:ln>
                            <a:noFill/>
                          </a:ln>
                          <a:solidFill>
                            <a:srgbClr val="003300"/>
                          </a:solidFill>
                          <a:effectLst/>
                          <a:latin typeface="Comic Sans MS" pitchFamily="66" charset="0"/>
                        </a:rPr>
                        <a:t>}</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1800" b="0" i="0" u="none" strike="noStrike" cap="none" normalizeH="0" baseline="0" smtClean="0">
                          <a:ln>
                            <a:noFill/>
                          </a:ln>
                          <a:solidFill>
                            <a:srgbClr val="336600"/>
                          </a:solidFill>
                          <a:effectLst/>
                          <a:latin typeface="Comic Sans MS" pitchFamily="66" charset="0"/>
                        </a:rPr>
                        <a:t> </a:t>
                      </a:r>
                      <a:r>
                        <a:rPr kumimoji="0" lang="en-US" sz="1800" b="0" i="0" u="none" strike="noStrike" cap="none" normalizeH="0" baseline="0" smtClean="0">
                          <a:ln>
                            <a:noFill/>
                          </a:ln>
                          <a:solidFill>
                            <a:srgbClr val="003300"/>
                          </a:solidFill>
                          <a:effectLst/>
                          <a:latin typeface="Comic Sans MS" pitchFamily="66" charset="0"/>
                        </a:rPr>
                        <a:t>if</a:t>
                      </a:r>
                      <a:r>
                        <a:rPr kumimoji="0" lang="en-US" sz="1800" b="0" i="0" u="none" strike="noStrike" cap="none" normalizeH="0" baseline="0" smtClean="0">
                          <a:ln>
                            <a:noFill/>
                          </a:ln>
                          <a:solidFill>
                            <a:schemeClr val="accent2"/>
                          </a:solidFill>
                          <a:effectLst/>
                          <a:latin typeface="Comic Sans MS" pitchFamily="66" charset="0"/>
                        </a:rPr>
                        <a:t> (no milk) </a:t>
                      </a:r>
                      <a:r>
                        <a:rPr kumimoji="0" lang="en-US" sz="1800" b="0" i="0" u="none" strike="noStrike" cap="none" normalizeH="0" baseline="0" smtClean="0">
                          <a:ln>
                            <a:noFill/>
                          </a:ln>
                          <a:solidFill>
                            <a:srgbClr val="003300"/>
                          </a:solidFill>
                          <a:effectLst/>
                          <a:latin typeface="Comic Sans MS" pitchFamily="66" charset="0"/>
                        </a:rPr>
                        <a:t>{</a:t>
                      </a:r>
                      <a:r>
                        <a:rPr kumimoji="0" lang="en-US" sz="1800" b="0" i="0" u="none" strike="noStrike" cap="none" normalizeH="0" baseline="0" smtClean="0">
                          <a:ln>
                            <a:noFill/>
                          </a:ln>
                          <a:solidFill>
                            <a:schemeClr val="accent2"/>
                          </a:solidFill>
                          <a:effectLst/>
                          <a:latin typeface="Comic Sans MS" pitchFamily="66" charset="0"/>
                        </a:rPr>
                        <a:t>buy milk</a:t>
                      </a:r>
                      <a:r>
                        <a:rPr kumimoji="0" lang="en-US" sz="1800" b="0" i="0" u="none" strike="noStrike" cap="none" normalizeH="0" baseline="0" smtClean="0">
                          <a:ln>
                            <a:noFill/>
                          </a:ln>
                          <a:solidFill>
                            <a:srgbClr val="003300"/>
                          </a:solidFill>
                          <a:effectLst/>
                          <a:latin typeface="Comic Sans MS" pitchFamily="66" charset="0"/>
                        </a:rPr>
                        <a:t>}</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1800" b="0" i="0" u="none" strike="noStrike" cap="none" normalizeH="0" baseline="0" smtClean="0">
                          <a:ln>
                            <a:noFill/>
                          </a:ln>
                          <a:solidFill>
                            <a:schemeClr val="accent2"/>
                          </a:solidFill>
                          <a:effectLst/>
                          <a:latin typeface="Comic Sans MS" pitchFamily="66" charset="0"/>
                        </a:rPr>
                        <a:t> remove A1</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EFF9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1800" b="0" i="0" u="none" strike="noStrike" cap="none" normalizeH="0" baseline="0" smtClean="0">
                          <a:ln>
                            <a:noFill/>
                          </a:ln>
                          <a:solidFill>
                            <a:srgbClr val="CC3300"/>
                          </a:solidFill>
                          <a:effectLst/>
                          <a:latin typeface="Comic Sans MS" pitchFamily="66" charset="0"/>
                        </a:rPr>
                        <a:t>Bob</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1800" b="0" i="0" u="none" strike="noStrike" cap="none" normalizeH="0" baseline="0" smtClean="0">
                          <a:ln>
                            <a:noFill/>
                          </a:ln>
                          <a:solidFill>
                            <a:srgbClr val="FF0000"/>
                          </a:solidFill>
                          <a:effectLst/>
                          <a:latin typeface="Comic Sans MS" pitchFamily="66" charset="0"/>
                        </a:rPr>
                        <a:t>if (</a:t>
                      </a:r>
                      <a:r>
                        <a:rPr kumimoji="0" lang="en-US" sz="1800" b="0" i="1" u="none" strike="noStrike" cap="none" normalizeH="0" baseline="0" smtClean="0">
                          <a:ln>
                            <a:noFill/>
                          </a:ln>
                          <a:solidFill>
                            <a:srgbClr val="FF0000"/>
                          </a:solidFill>
                          <a:effectLst/>
                          <a:latin typeface="Comic Sans MS" pitchFamily="66" charset="0"/>
                        </a:rPr>
                        <a:t>no</a:t>
                      </a:r>
                      <a:r>
                        <a:rPr kumimoji="0" lang="en-US" sz="1800" b="0" i="0" u="none" strike="noStrike" cap="none" normalizeH="0" baseline="0" smtClean="0">
                          <a:ln>
                            <a:noFill/>
                          </a:ln>
                          <a:solidFill>
                            <a:srgbClr val="FF0000"/>
                          </a:solidFill>
                          <a:effectLst/>
                          <a:latin typeface="Comic Sans MS" pitchFamily="66" charset="0"/>
                        </a:rPr>
                        <a:t> A2) {leave B2} else {remove B2}</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1800" b="0" i="0" u="none" strike="noStrike" cap="none" normalizeH="0" baseline="0" smtClean="0">
                          <a:ln>
                            <a:noFill/>
                          </a:ln>
                          <a:solidFill>
                            <a:srgbClr val="FF0000"/>
                          </a:solidFill>
                          <a:effectLst/>
                          <a:latin typeface="Comic Sans MS" pitchFamily="66" charset="0"/>
                        </a:rPr>
                        <a:t>leave B1</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1800" b="0" i="0" u="none" strike="noStrike" cap="none" normalizeH="0" baseline="0" smtClean="0">
                          <a:ln>
                            <a:noFill/>
                          </a:ln>
                          <a:solidFill>
                            <a:srgbClr val="003300"/>
                          </a:solidFill>
                          <a:effectLst/>
                          <a:latin typeface="Comic Sans MS" pitchFamily="66" charset="0"/>
                        </a:rPr>
                        <a:t>while</a:t>
                      </a:r>
                      <a:r>
                        <a:rPr kumimoji="0" lang="en-US" sz="1800" b="0" i="0" u="none" strike="noStrike" cap="none" normalizeH="0" baseline="0" smtClean="0">
                          <a:ln>
                            <a:noFill/>
                          </a:ln>
                          <a:solidFill>
                            <a:schemeClr val="accent2"/>
                          </a:solidFill>
                          <a:effectLst/>
                          <a:latin typeface="Comic Sans MS" pitchFamily="66" charset="0"/>
                        </a:rPr>
                        <a:t> A1 </a:t>
                      </a:r>
                      <a:r>
                        <a:rPr kumimoji="0" lang="en-US" sz="1800" b="0" i="1" u="none" strike="noStrike" cap="none" normalizeH="0" baseline="0" smtClean="0">
                          <a:ln>
                            <a:noFill/>
                          </a:ln>
                          <a:solidFill>
                            <a:schemeClr val="tx1"/>
                          </a:solidFill>
                          <a:effectLst/>
                          <a:latin typeface="Comic Sans MS" pitchFamily="66" charset="0"/>
                        </a:rPr>
                        <a:t>and</a:t>
                      </a:r>
                      <a:r>
                        <a:rPr kumimoji="0" lang="en-US" sz="1800" b="0" i="0" u="none" strike="noStrike" cap="none" normalizeH="0" baseline="0" smtClean="0">
                          <a:ln>
                            <a:noFill/>
                          </a:ln>
                          <a:solidFill>
                            <a:schemeClr val="accent2"/>
                          </a:solidFill>
                          <a:effectLst/>
                          <a:latin typeface="Comic Sans MS" pitchFamily="66" charset="0"/>
                        </a:rPr>
                        <a:t>  ((A2 </a:t>
                      </a:r>
                      <a:r>
                        <a:rPr kumimoji="0" lang="en-US" sz="1800" b="0" i="1" u="none" strike="noStrike" cap="none" normalizeH="0" baseline="0" smtClean="0">
                          <a:ln>
                            <a:noFill/>
                          </a:ln>
                          <a:solidFill>
                            <a:schemeClr val="tx1"/>
                          </a:solidFill>
                          <a:effectLst/>
                          <a:latin typeface="Comic Sans MS" pitchFamily="66" charset="0"/>
                        </a:rPr>
                        <a:t>and no</a:t>
                      </a:r>
                      <a:r>
                        <a:rPr kumimoji="0" lang="en-US" sz="1800" b="0" i="0" u="none" strike="noStrike" cap="none" normalizeH="0" baseline="0" smtClean="0">
                          <a:ln>
                            <a:noFill/>
                          </a:ln>
                          <a:solidFill>
                            <a:schemeClr val="accent2"/>
                          </a:solidFill>
                          <a:effectLst/>
                          <a:latin typeface="Comic Sans MS" pitchFamily="66" charset="0"/>
                        </a:rPr>
                        <a:t> B2) </a:t>
                      </a:r>
                      <a:r>
                        <a:rPr kumimoji="0" lang="en-US" sz="1800" b="0" i="1" u="none" strike="noStrike" cap="none" normalizeH="0" baseline="0" smtClean="0">
                          <a:ln>
                            <a:noFill/>
                          </a:ln>
                          <a:solidFill>
                            <a:schemeClr val="tx1"/>
                          </a:solidFill>
                          <a:effectLst/>
                          <a:latin typeface="Comic Sans MS" pitchFamily="66" charset="0"/>
                        </a:rPr>
                        <a:t>or </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1800" b="0" i="1" u="none" strike="noStrike" cap="none" normalizeH="0" baseline="0" smtClean="0">
                          <a:ln>
                            <a:noFill/>
                          </a:ln>
                          <a:solidFill>
                            <a:schemeClr val="tx1"/>
                          </a:solidFill>
                          <a:effectLst/>
                          <a:latin typeface="Comic Sans MS" pitchFamily="66" charset="0"/>
                        </a:rPr>
                        <a:t>                       </a:t>
                      </a:r>
                      <a:r>
                        <a:rPr kumimoji="0" lang="en-US" sz="1800" b="0" i="0" u="none" strike="noStrike" cap="none" normalizeH="0" baseline="0" smtClean="0">
                          <a:ln>
                            <a:noFill/>
                          </a:ln>
                          <a:solidFill>
                            <a:schemeClr val="accent2"/>
                          </a:solidFill>
                          <a:effectLst/>
                          <a:latin typeface="Comic Sans MS" pitchFamily="66" charset="0"/>
                        </a:rPr>
                        <a:t>(</a:t>
                      </a:r>
                      <a:r>
                        <a:rPr kumimoji="0" lang="en-US" sz="1800" b="0" i="1" u="none" strike="noStrike" cap="none" normalizeH="0" baseline="0" smtClean="0">
                          <a:ln>
                            <a:noFill/>
                          </a:ln>
                          <a:solidFill>
                            <a:schemeClr val="tx1"/>
                          </a:solidFill>
                          <a:effectLst/>
                          <a:latin typeface="Comic Sans MS" pitchFamily="66" charset="0"/>
                        </a:rPr>
                        <a:t>no</a:t>
                      </a:r>
                      <a:r>
                        <a:rPr kumimoji="0" lang="en-US" sz="1800" b="0" i="0" u="none" strike="noStrike" cap="none" normalizeH="0" baseline="0" smtClean="0">
                          <a:ln>
                            <a:noFill/>
                          </a:ln>
                          <a:solidFill>
                            <a:schemeClr val="accent2"/>
                          </a:solidFill>
                          <a:effectLst/>
                          <a:latin typeface="Comic Sans MS" pitchFamily="66" charset="0"/>
                        </a:rPr>
                        <a:t> A2 </a:t>
                      </a:r>
                      <a:r>
                        <a:rPr kumimoji="0" lang="en-US" sz="1800" b="0" i="1" u="none" strike="noStrike" cap="none" normalizeH="0" baseline="0" smtClean="0">
                          <a:ln>
                            <a:noFill/>
                          </a:ln>
                          <a:solidFill>
                            <a:schemeClr val="tx1"/>
                          </a:solidFill>
                          <a:effectLst/>
                          <a:latin typeface="Comic Sans MS" pitchFamily="66" charset="0"/>
                        </a:rPr>
                        <a:t>and</a:t>
                      </a:r>
                      <a:r>
                        <a:rPr kumimoji="0" lang="en-US" sz="1800" b="0" i="0" u="none" strike="noStrike" cap="none" normalizeH="0" baseline="0" smtClean="0">
                          <a:ln>
                            <a:noFill/>
                          </a:ln>
                          <a:solidFill>
                            <a:schemeClr val="accent2"/>
                          </a:solidFill>
                          <a:effectLst/>
                          <a:latin typeface="Comic Sans MS" pitchFamily="66" charset="0"/>
                        </a:rPr>
                        <a:t> B2))</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1800" b="0" i="0" u="none" strike="noStrike" cap="none" normalizeH="0" baseline="0" smtClean="0">
                          <a:ln>
                            <a:noFill/>
                          </a:ln>
                          <a:solidFill>
                            <a:srgbClr val="003300"/>
                          </a:solidFill>
                          <a:effectLst/>
                          <a:latin typeface="Comic Sans MS" pitchFamily="66" charset="0"/>
                        </a:rPr>
                        <a:t>         {</a:t>
                      </a:r>
                      <a:r>
                        <a:rPr kumimoji="0" lang="en-US" sz="1800" b="0" i="0" u="none" strike="noStrike" cap="none" normalizeH="0" baseline="0" smtClean="0">
                          <a:ln>
                            <a:noFill/>
                          </a:ln>
                          <a:solidFill>
                            <a:schemeClr val="accent2"/>
                          </a:solidFill>
                          <a:effectLst/>
                          <a:latin typeface="Comic Sans MS" pitchFamily="66" charset="0"/>
                        </a:rPr>
                        <a:t>skip</a:t>
                      </a:r>
                      <a:r>
                        <a:rPr kumimoji="0" lang="en-US" sz="1800" b="0" i="0" u="none" strike="noStrike" cap="none" normalizeH="0" baseline="0" smtClean="0">
                          <a:ln>
                            <a:noFill/>
                          </a:ln>
                          <a:solidFill>
                            <a:srgbClr val="003300"/>
                          </a:solidFill>
                          <a:effectLst/>
                          <a:latin typeface="Comic Sans MS" pitchFamily="66" charset="0"/>
                        </a:rPr>
                        <a:t>}</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1800" b="0" i="0" u="none" strike="noStrike" cap="none" normalizeH="0" baseline="0" smtClean="0">
                          <a:ln>
                            <a:noFill/>
                          </a:ln>
                          <a:solidFill>
                            <a:srgbClr val="336600"/>
                          </a:solidFill>
                          <a:effectLst/>
                          <a:latin typeface="Comic Sans MS" pitchFamily="66" charset="0"/>
                        </a:rPr>
                        <a:t> </a:t>
                      </a:r>
                      <a:r>
                        <a:rPr kumimoji="0" lang="en-US" sz="1800" b="0" i="0" u="none" strike="noStrike" cap="none" normalizeH="0" baseline="0" smtClean="0">
                          <a:ln>
                            <a:noFill/>
                          </a:ln>
                          <a:solidFill>
                            <a:srgbClr val="003300"/>
                          </a:solidFill>
                          <a:effectLst/>
                          <a:latin typeface="Comic Sans MS" pitchFamily="66" charset="0"/>
                        </a:rPr>
                        <a:t>if</a:t>
                      </a:r>
                      <a:r>
                        <a:rPr kumimoji="0" lang="en-US" sz="1800" b="0" i="0" u="none" strike="noStrike" cap="none" normalizeH="0" baseline="0" smtClean="0">
                          <a:ln>
                            <a:noFill/>
                          </a:ln>
                          <a:solidFill>
                            <a:schemeClr val="accent2"/>
                          </a:solidFill>
                          <a:effectLst/>
                          <a:latin typeface="Comic Sans MS" pitchFamily="66" charset="0"/>
                        </a:rPr>
                        <a:t> (no milk) </a:t>
                      </a:r>
                      <a:r>
                        <a:rPr kumimoji="0" lang="en-US" sz="1800" b="0" i="0" u="none" strike="noStrike" cap="none" normalizeH="0" baseline="0" smtClean="0">
                          <a:ln>
                            <a:noFill/>
                          </a:ln>
                          <a:solidFill>
                            <a:srgbClr val="003300"/>
                          </a:solidFill>
                          <a:effectLst/>
                          <a:latin typeface="Comic Sans MS" pitchFamily="66" charset="0"/>
                        </a:rPr>
                        <a:t>{</a:t>
                      </a:r>
                      <a:r>
                        <a:rPr kumimoji="0" lang="en-US" sz="1800" b="0" i="0" u="none" strike="noStrike" cap="none" normalizeH="0" baseline="0" smtClean="0">
                          <a:ln>
                            <a:noFill/>
                          </a:ln>
                          <a:solidFill>
                            <a:schemeClr val="accent2"/>
                          </a:solidFill>
                          <a:effectLst/>
                          <a:latin typeface="Comic Sans MS" pitchFamily="66" charset="0"/>
                        </a:rPr>
                        <a:t>buy milk</a:t>
                      </a:r>
                      <a:r>
                        <a:rPr kumimoji="0" lang="en-US" sz="1800" b="0" i="0" u="none" strike="noStrike" cap="none" normalizeH="0" baseline="0" smtClean="0">
                          <a:ln>
                            <a:noFill/>
                          </a:ln>
                          <a:solidFill>
                            <a:srgbClr val="003300"/>
                          </a:solidFill>
                          <a:effectLst/>
                          <a:latin typeface="Comic Sans MS" pitchFamily="66" charset="0"/>
                        </a:rPr>
                        <a:t>}</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1800" b="0" i="0" u="none" strike="noStrike" cap="none" normalizeH="0" baseline="0" smtClean="0">
                          <a:ln>
                            <a:noFill/>
                          </a:ln>
                          <a:solidFill>
                            <a:schemeClr val="accent2"/>
                          </a:solidFill>
                          <a:effectLst/>
                          <a:latin typeface="Comic Sans MS" pitchFamily="66" charset="0"/>
                        </a:rPr>
                        <a:t> remove note B1</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EFF9FF"/>
                    </a:solidFill>
                  </a:tcPr>
                </a:tc>
              </a:tr>
            </a:tbl>
          </a:graphicData>
        </a:graphic>
      </p:graphicFrame>
      <p:sp>
        <p:nvSpPr>
          <p:cNvPr id="672783" name="Rectangle 15"/>
          <p:cNvSpPr>
            <a:spLocks noChangeArrowheads="1"/>
          </p:cNvSpPr>
          <p:nvPr/>
        </p:nvSpPr>
        <p:spPr bwMode="auto">
          <a:xfrm>
            <a:off x="1892300" y="2552700"/>
            <a:ext cx="2209800" cy="6731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672784" name="Rectangle 16"/>
          <p:cNvSpPr>
            <a:spLocks noChangeArrowheads="1"/>
          </p:cNvSpPr>
          <p:nvPr/>
        </p:nvSpPr>
        <p:spPr bwMode="auto">
          <a:xfrm>
            <a:off x="6032500" y="2552700"/>
            <a:ext cx="2209800" cy="6731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672785" name="Line 17"/>
          <p:cNvSpPr>
            <a:spLocks noChangeShapeType="1"/>
          </p:cNvSpPr>
          <p:nvPr/>
        </p:nvSpPr>
        <p:spPr bwMode="auto">
          <a:xfrm>
            <a:off x="0" y="2082800"/>
            <a:ext cx="4191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72786" name="Line 18"/>
          <p:cNvSpPr>
            <a:spLocks noChangeShapeType="1"/>
          </p:cNvSpPr>
          <p:nvPr/>
        </p:nvSpPr>
        <p:spPr bwMode="auto">
          <a:xfrm flipH="1">
            <a:off x="8775700" y="2082800"/>
            <a:ext cx="3683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72787" name="Line 19"/>
          <p:cNvSpPr>
            <a:spLocks noChangeShapeType="1"/>
          </p:cNvSpPr>
          <p:nvPr/>
        </p:nvSpPr>
        <p:spPr bwMode="auto">
          <a:xfrm flipH="1">
            <a:off x="8775700" y="2628900"/>
            <a:ext cx="3683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72788" name="Line 20"/>
          <p:cNvSpPr>
            <a:spLocks noChangeShapeType="1"/>
          </p:cNvSpPr>
          <p:nvPr/>
        </p:nvSpPr>
        <p:spPr bwMode="auto">
          <a:xfrm flipH="1">
            <a:off x="8775700" y="3746500"/>
            <a:ext cx="3683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pSp>
        <p:nvGrpSpPr>
          <p:cNvPr id="672789" name="Group 21"/>
          <p:cNvGrpSpPr>
            <a:grpSpLocks/>
          </p:cNvGrpSpPr>
          <p:nvPr/>
        </p:nvGrpSpPr>
        <p:grpSpPr bwMode="auto">
          <a:xfrm>
            <a:off x="7794625" y="3492500"/>
            <a:ext cx="514350" cy="876300"/>
            <a:chOff x="4790" y="3088"/>
            <a:chExt cx="324" cy="552"/>
          </a:xfrm>
        </p:grpSpPr>
        <p:sp>
          <p:nvSpPr>
            <p:cNvPr id="672790" name="Rectangle 22"/>
            <p:cNvSpPr>
              <a:spLocks noChangeArrowheads="1"/>
            </p:cNvSpPr>
            <p:nvPr/>
          </p:nvSpPr>
          <p:spPr bwMode="auto">
            <a:xfrm>
              <a:off x="4824" y="3176"/>
              <a:ext cx="248" cy="39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672791" name="Oval 23"/>
            <p:cNvSpPr>
              <a:spLocks noChangeArrowheads="1"/>
            </p:cNvSpPr>
            <p:nvPr/>
          </p:nvSpPr>
          <p:spPr bwMode="auto">
            <a:xfrm>
              <a:off x="4824" y="3480"/>
              <a:ext cx="248" cy="16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72792" name="Oval 24"/>
            <p:cNvSpPr>
              <a:spLocks noChangeArrowheads="1"/>
            </p:cNvSpPr>
            <p:nvPr/>
          </p:nvSpPr>
          <p:spPr bwMode="auto">
            <a:xfrm>
              <a:off x="4824" y="3088"/>
              <a:ext cx="248" cy="16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72793" name="Text Box 25"/>
            <p:cNvSpPr txBox="1">
              <a:spLocks noChangeArrowheads="1"/>
            </p:cNvSpPr>
            <p:nvPr/>
          </p:nvSpPr>
          <p:spPr bwMode="auto">
            <a:xfrm>
              <a:off x="4790" y="3319"/>
              <a:ext cx="324" cy="154"/>
            </a:xfrm>
            <a:prstGeom prst="rect">
              <a:avLst/>
            </a:prstGeom>
            <a:noFill/>
            <a:ln>
              <a:noFill/>
            </a:ln>
            <a:effectLst/>
            <a:extLst>
              <a:ext uri="{909E8E84-426E-40DD-AFC4-6F175D3DCCD1}">
                <a14:hiddenFill xmlns:a14="http://schemas.microsoft.com/office/drawing/2010/main">
                  <a:solidFill>
                    <a:srgbClr val="FFE1E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latin typeface="Comic Sans MS" pitchFamily="66" charset="0"/>
                </a:rPr>
                <a:t>MILK</a:t>
              </a:r>
            </a:p>
          </p:txBody>
        </p:sp>
        <p:sp>
          <p:nvSpPr>
            <p:cNvPr id="672794" name="Rectangle 26"/>
            <p:cNvSpPr>
              <a:spLocks noChangeArrowheads="1"/>
            </p:cNvSpPr>
            <p:nvPr/>
          </p:nvSpPr>
          <p:spPr bwMode="auto">
            <a:xfrm>
              <a:off x="4832" y="3456"/>
              <a:ext cx="232" cy="112"/>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sp>
        <p:nvSpPr>
          <p:cNvPr id="672795" name="Line 27"/>
          <p:cNvSpPr>
            <a:spLocks noChangeShapeType="1"/>
          </p:cNvSpPr>
          <p:nvPr/>
        </p:nvSpPr>
        <p:spPr bwMode="auto">
          <a:xfrm>
            <a:off x="0" y="2082800"/>
            <a:ext cx="419100" cy="0"/>
          </a:xfrm>
          <a:prstGeom prst="line">
            <a:avLst/>
          </a:prstGeom>
          <a:noFill/>
          <a:ln w="2857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72796" name="Line 28"/>
          <p:cNvSpPr>
            <a:spLocks noChangeShapeType="1"/>
          </p:cNvSpPr>
          <p:nvPr/>
        </p:nvSpPr>
        <p:spPr bwMode="auto">
          <a:xfrm>
            <a:off x="0" y="2717800"/>
            <a:ext cx="4191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72797" name="Line 29"/>
          <p:cNvSpPr>
            <a:spLocks noChangeShapeType="1"/>
          </p:cNvSpPr>
          <p:nvPr/>
        </p:nvSpPr>
        <p:spPr bwMode="auto">
          <a:xfrm>
            <a:off x="0" y="3721100"/>
            <a:ext cx="4191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pSp>
        <p:nvGrpSpPr>
          <p:cNvPr id="672798" name="Group 30"/>
          <p:cNvGrpSpPr>
            <a:grpSpLocks/>
          </p:cNvGrpSpPr>
          <p:nvPr/>
        </p:nvGrpSpPr>
        <p:grpSpPr bwMode="auto">
          <a:xfrm>
            <a:off x="3336925" y="3492500"/>
            <a:ext cx="514350" cy="876300"/>
            <a:chOff x="4790" y="3088"/>
            <a:chExt cx="324" cy="552"/>
          </a:xfrm>
        </p:grpSpPr>
        <p:sp>
          <p:nvSpPr>
            <p:cNvPr id="672799" name="Rectangle 31"/>
            <p:cNvSpPr>
              <a:spLocks noChangeArrowheads="1"/>
            </p:cNvSpPr>
            <p:nvPr/>
          </p:nvSpPr>
          <p:spPr bwMode="auto">
            <a:xfrm>
              <a:off x="4824" y="3176"/>
              <a:ext cx="248" cy="39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672800" name="Oval 32"/>
            <p:cNvSpPr>
              <a:spLocks noChangeArrowheads="1"/>
            </p:cNvSpPr>
            <p:nvPr/>
          </p:nvSpPr>
          <p:spPr bwMode="auto">
            <a:xfrm>
              <a:off x="4824" y="3480"/>
              <a:ext cx="248" cy="16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72801" name="Oval 33"/>
            <p:cNvSpPr>
              <a:spLocks noChangeArrowheads="1"/>
            </p:cNvSpPr>
            <p:nvPr/>
          </p:nvSpPr>
          <p:spPr bwMode="auto">
            <a:xfrm>
              <a:off x="4824" y="3088"/>
              <a:ext cx="248" cy="16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72802" name="Text Box 34"/>
            <p:cNvSpPr txBox="1">
              <a:spLocks noChangeArrowheads="1"/>
            </p:cNvSpPr>
            <p:nvPr/>
          </p:nvSpPr>
          <p:spPr bwMode="auto">
            <a:xfrm>
              <a:off x="4790" y="3319"/>
              <a:ext cx="324" cy="154"/>
            </a:xfrm>
            <a:prstGeom prst="rect">
              <a:avLst/>
            </a:prstGeom>
            <a:noFill/>
            <a:ln>
              <a:noFill/>
            </a:ln>
            <a:effectLst/>
            <a:extLst>
              <a:ext uri="{909E8E84-426E-40DD-AFC4-6F175D3DCCD1}">
                <a14:hiddenFill xmlns:a14="http://schemas.microsoft.com/office/drawing/2010/main">
                  <a:solidFill>
                    <a:srgbClr val="FFE1E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latin typeface="Comic Sans MS" pitchFamily="66" charset="0"/>
                </a:rPr>
                <a:t>MILK</a:t>
              </a:r>
            </a:p>
          </p:txBody>
        </p:sp>
        <p:sp>
          <p:nvSpPr>
            <p:cNvPr id="672803" name="Rectangle 35"/>
            <p:cNvSpPr>
              <a:spLocks noChangeArrowheads="1"/>
            </p:cNvSpPr>
            <p:nvPr/>
          </p:nvSpPr>
          <p:spPr bwMode="auto">
            <a:xfrm>
              <a:off x="4832" y="3456"/>
              <a:ext cx="232" cy="112"/>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sp>
        <p:nvSpPr>
          <p:cNvPr id="672804" name="Rectangle 36"/>
          <p:cNvSpPr>
            <a:spLocks noChangeArrowheads="1"/>
          </p:cNvSpPr>
          <p:nvPr/>
        </p:nvSpPr>
        <p:spPr bwMode="auto">
          <a:xfrm>
            <a:off x="6692900" y="4864100"/>
            <a:ext cx="2070100" cy="1498600"/>
          </a:xfrm>
          <a:prstGeom prst="rect">
            <a:avLst/>
          </a:prstGeom>
          <a:solidFill>
            <a:srgbClr val="CCFFFF"/>
          </a:solidFill>
          <a:ln w="9525">
            <a:solidFill>
              <a:schemeClr val="accent2"/>
            </a:solidFill>
            <a:miter lim="800000"/>
            <a:headEnd/>
            <a:tailEnd/>
          </a:ln>
          <a:effectLst>
            <a:outerShdw dist="45791" dir="2021404" algn="ctr" rotWithShape="0">
              <a:schemeClr val="bg2"/>
            </a:outerShdw>
          </a:effectLst>
        </p:spPr>
        <p:txBody>
          <a:bodyPr wrap="none" anchor="ctr"/>
          <a:lstStyle/>
          <a:p>
            <a:endParaRPr lang="en-US"/>
          </a:p>
        </p:txBody>
      </p:sp>
      <p:sp>
        <p:nvSpPr>
          <p:cNvPr id="672805" name="Text Box 37"/>
          <p:cNvSpPr txBox="1">
            <a:spLocks noChangeArrowheads="1"/>
          </p:cNvSpPr>
          <p:nvPr/>
        </p:nvSpPr>
        <p:spPr bwMode="auto">
          <a:xfrm>
            <a:off x="6735763" y="5121275"/>
            <a:ext cx="463550" cy="376238"/>
          </a:xfrm>
          <a:prstGeom prst="rect">
            <a:avLst/>
          </a:prstGeom>
          <a:solidFill>
            <a:srgbClr val="FFE1E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A1</a:t>
            </a:r>
          </a:p>
        </p:txBody>
      </p:sp>
      <p:sp>
        <p:nvSpPr>
          <p:cNvPr id="672806" name="Text Box 38"/>
          <p:cNvSpPr txBox="1">
            <a:spLocks noChangeArrowheads="1"/>
          </p:cNvSpPr>
          <p:nvPr/>
        </p:nvSpPr>
        <p:spPr bwMode="auto">
          <a:xfrm>
            <a:off x="7764463" y="5121275"/>
            <a:ext cx="477837" cy="376238"/>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B2</a:t>
            </a:r>
          </a:p>
        </p:txBody>
      </p:sp>
      <p:sp>
        <p:nvSpPr>
          <p:cNvPr id="672807" name="Text Box 39"/>
          <p:cNvSpPr txBox="1">
            <a:spLocks noChangeArrowheads="1"/>
          </p:cNvSpPr>
          <p:nvPr/>
        </p:nvSpPr>
        <p:spPr bwMode="auto">
          <a:xfrm>
            <a:off x="8272463" y="5121275"/>
            <a:ext cx="441325" cy="376238"/>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latin typeface="Comic Sans MS" pitchFamily="66" charset="0"/>
              </a:rPr>
              <a:t>B1</a:t>
            </a:r>
          </a:p>
        </p:txBody>
      </p:sp>
      <p:sp>
        <p:nvSpPr>
          <p:cNvPr id="672808" name="Line 40"/>
          <p:cNvSpPr>
            <a:spLocks noChangeShapeType="1"/>
          </p:cNvSpPr>
          <p:nvPr/>
        </p:nvSpPr>
        <p:spPr bwMode="auto">
          <a:xfrm flipH="1">
            <a:off x="8775700" y="2374900"/>
            <a:ext cx="3683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72809" name="Line 41"/>
          <p:cNvSpPr>
            <a:spLocks noChangeShapeType="1"/>
          </p:cNvSpPr>
          <p:nvPr/>
        </p:nvSpPr>
        <p:spPr bwMode="auto">
          <a:xfrm>
            <a:off x="0" y="2400300"/>
            <a:ext cx="4191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2772"/>
                                        </p:tgtEl>
                                        <p:attrNameLst>
                                          <p:attrName>style.visibility</p:attrName>
                                        </p:attrNameLst>
                                      </p:cBhvr>
                                      <p:to>
                                        <p:strVal val="visible"/>
                                      </p:to>
                                    </p:set>
                                    <p:anim calcmode="lin" valueType="num">
                                      <p:cBhvr additive="base">
                                        <p:cTn id="7" dur="500" fill="hold"/>
                                        <p:tgtEl>
                                          <p:spTgt spid="672772"/>
                                        </p:tgtEl>
                                        <p:attrNameLst>
                                          <p:attrName>ppt_x</p:attrName>
                                        </p:attrNameLst>
                                      </p:cBhvr>
                                      <p:tavLst>
                                        <p:tav tm="0">
                                          <p:val>
                                            <p:strVal val="0-#ppt_w/2"/>
                                          </p:val>
                                        </p:tav>
                                        <p:tav tm="100000">
                                          <p:val>
                                            <p:strVal val="#ppt_x"/>
                                          </p:val>
                                        </p:tav>
                                      </p:tavLst>
                                    </p:anim>
                                    <p:anim calcmode="lin" valueType="num">
                                      <p:cBhvr additive="base">
                                        <p:cTn id="8" dur="500" fill="hold"/>
                                        <p:tgtEl>
                                          <p:spTgt spid="67277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72804"/>
                                        </p:tgtEl>
                                        <p:attrNameLst>
                                          <p:attrName>style.visibility</p:attrName>
                                        </p:attrNameLst>
                                      </p:cBhvr>
                                      <p:to>
                                        <p:strVal val="visible"/>
                                      </p:to>
                                    </p:set>
                                    <p:anim calcmode="lin" valueType="num">
                                      <p:cBhvr additive="base">
                                        <p:cTn id="13" dur="500" fill="hold"/>
                                        <p:tgtEl>
                                          <p:spTgt spid="672804"/>
                                        </p:tgtEl>
                                        <p:attrNameLst>
                                          <p:attrName>ppt_x</p:attrName>
                                        </p:attrNameLst>
                                      </p:cBhvr>
                                      <p:tavLst>
                                        <p:tav tm="0">
                                          <p:val>
                                            <p:strVal val="#ppt_x"/>
                                          </p:val>
                                        </p:tav>
                                        <p:tav tm="100000">
                                          <p:val>
                                            <p:strVal val="#ppt_x"/>
                                          </p:val>
                                        </p:tav>
                                      </p:tavLst>
                                    </p:anim>
                                    <p:anim calcmode="lin" valueType="num">
                                      <p:cBhvr additive="base">
                                        <p:cTn id="14" dur="500" fill="hold"/>
                                        <p:tgtEl>
                                          <p:spTgt spid="67280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72785"/>
                                        </p:tgtEl>
                                        <p:attrNameLst>
                                          <p:attrName>style.visibility</p:attrName>
                                        </p:attrNameLst>
                                      </p:cBhvr>
                                      <p:to>
                                        <p:strVal val="visible"/>
                                      </p:to>
                                    </p:set>
                                    <p:anim calcmode="lin" valueType="num">
                                      <p:cBhvr additive="base">
                                        <p:cTn id="19" dur="500" fill="hold"/>
                                        <p:tgtEl>
                                          <p:spTgt spid="672785"/>
                                        </p:tgtEl>
                                        <p:attrNameLst>
                                          <p:attrName>ppt_x</p:attrName>
                                        </p:attrNameLst>
                                      </p:cBhvr>
                                      <p:tavLst>
                                        <p:tav tm="0">
                                          <p:val>
                                            <p:strVal val="0-#ppt_w/2"/>
                                          </p:val>
                                        </p:tav>
                                        <p:tav tm="100000">
                                          <p:val>
                                            <p:strVal val="#ppt_x"/>
                                          </p:val>
                                        </p:tav>
                                      </p:tavLst>
                                    </p:anim>
                                    <p:anim calcmode="lin" valueType="num">
                                      <p:cBhvr additive="base">
                                        <p:cTn id="20" dur="500" fill="hold"/>
                                        <p:tgtEl>
                                          <p:spTgt spid="67278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672806"/>
                                        </p:tgtEl>
                                        <p:attrNameLst>
                                          <p:attrName>style.visibility</p:attrName>
                                        </p:attrNameLst>
                                      </p:cBhvr>
                                      <p:to>
                                        <p:strVal val="visible"/>
                                      </p:to>
                                    </p:set>
                                    <p:animEffect transition="in" filter="box(in)">
                                      <p:cBhvr>
                                        <p:cTn id="25" dur="500"/>
                                        <p:tgtEl>
                                          <p:spTgt spid="672806"/>
                                        </p:tgtEl>
                                      </p:cBhvr>
                                    </p:animEffect>
                                  </p:childTnLst>
                                </p:cTn>
                              </p:par>
                              <p:par>
                                <p:cTn id="26" presetID="2" presetClass="entr" presetSubtype="2" fill="hold" grpId="0" nodeType="withEffect">
                                  <p:stCondLst>
                                    <p:cond delay="0"/>
                                  </p:stCondLst>
                                  <p:childTnLst>
                                    <p:set>
                                      <p:cBhvr>
                                        <p:cTn id="27" dur="1" fill="hold">
                                          <p:stCondLst>
                                            <p:cond delay="0"/>
                                          </p:stCondLst>
                                        </p:cTn>
                                        <p:tgtEl>
                                          <p:spTgt spid="672786"/>
                                        </p:tgtEl>
                                        <p:attrNameLst>
                                          <p:attrName>style.visibility</p:attrName>
                                        </p:attrNameLst>
                                      </p:cBhvr>
                                      <p:to>
                                        <p:strVal val="visible"/>
                                      </p:to>
                                    </p:set>
                                    <p:anim calcmode="lin" valueType="num">
                                      <p:cBhvr additive="base">
                                        <p:cTn id="28" dur="500" fill="hold"/>
                                        <p:tgtEl>
                                          <p:spTgt spid="672786"/>
                                        </p:tgtEl>
                                        <p:attrNameLst>
                                          <p:attrName>ppt_x</p:attrName>
                                        </p:attrNameLst>
                                      </p:cBhvr>
                                      <p:tavLst>
                                        <p:tav tm="0">
                                          <p:val>
                                            <p:strVal val="1+#ppt_w/2"/>
                                          </p:val>
                                        </p:tav>
                                        <p:tav tm="100000">
                                          <p:val>
                                            <p:strVal val="#ppt_x"/>
                                          </p:val>
                                        </p:tav>
                                      </p:tavLst>
                                    </p:anim>
                                    <p:anim calcmode="lin" valueType="num">
                                      <p:cBhvr additive="base">
                                        <p:cTn id="29" dur="500" fill="hold"/>
                                        <p:tgtEl>
                                          <p:spTgt spid="672786"/>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672786"/>
                                        </p:tgtEl>
                                        <p:attrNameLst>
                                          <p:attrName>style.visibility</p:attrName>
                                        </p:attrNameLst>
                                      </p:cBhvr>
                                      <p:to>
                                        <p:strVal val="hidden"/>
                                      </p:to>
                                    </p:set>
                                  </p:sub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672807"/>
                                        </p:tgtEl>
                                        <p:attrNameLst>
                                          <p:attrName>style.visibility</p:attrName>
                                        </p:attrNameLst>
                                      </p:cBhvr>
                                      <p:to>
                                        <p:strVal val="visible"/>
                                      </p:to>
                                    </p:set>
                                    <p:animEffect transition="in" filter="box(in)">
                                      <p:cBhvr>
                                        <p:cTn id="34" dur="500"/>
                                        <p:tgtEl>
                                          <p:spTgt spid="672807"/>
                                        </p:tgtEl>
                                      </p:cBhvr>
                                    </p:animEffect>
                                  </p:childTnLst>
                                </p:cTn>
                              </p:par>
                              <p:par>
                                <p:cTn id="35" presetID="2" presetClass="entr" presetSubtype="2" fill="hold" grpId="0" nodeType="withEffect">
                                  <p:stCondLst>
                                    <p:cond delay="0"/>
                                  </p:stCondLst>
                                  <p:childTnLst>
                                    <p:set>
                                      <p:cBhvr>
                                        <p:cTn id="36" dur="1" fill="hold">
                                          <p:stCondLst>
                                            <p:cond delay="0"/>
                                          </p:stCondLst>
                                        </p:cTn>
                                        <p:tgtEl>
                                          <p:spTgt spid="672808"/>
                                        </p:tgtEl>
                                        <p:attrNameLst>
                                          <p:attrName>style.visibility</p:attrName>
                                        </p:attrNameLst>
                                      </p:cBhvr>
                                      <p:to>
                                        <p:strVal val="visible"/>
                                      </p:to>
                                    </p:set>
                                    <p:anim calcmode="lin" valueType="num">
                                      <p:cBhvr additive="base">
                                        <p:cTn id="37" dur="500" fill="hold"/>
                                        <p:tgtEl>
                                          <p:spTgt spid="672808"/>
                                        </p:tgtEl>
                                        <p:attrNameLst>
                                          <p:attrName>ppt_x</p:attrName>
                                        </p:attrNameLst>
                                      </p:cBhvr>
                                      <p:tavLst>
                                        <p:tav tm="0">
                                          <p:val>
                                            <p:strVal val="1+#ppt_w/2"/>
                                          </p:val>
                                        </p:tav>
                                        <p:tav tm="100000">
                                          <p:val>
                                            <p:strVal val="#ppt_x"/>
                                          </p:val>
                                        </p:tav>
                                      </p:tavLst>
                                    </p:anim>
                                    <p:anim calcmode="lin" valueType="num">
                                      <p:cBhvr additive="base">
                                        <p:cTn id="38" dur="500" fill="hold"/>
                                        <p:tgtEl>
                                          <p:spTgt spid="672808"/>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672808"/>
                                        </p:tgtEl>
                                        <p:attrNameLst>
                                          <p:attrName>style.visibility</p:attrName>
                                        </p:attrNameLst>
                                      </p:cBhvr>
                                      <p:to>
                                        <p:strVal val="hidden"/>
                                      </p:to>
                                    </p:set>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672787"/>
                                        </p:tgtEl>
                                        <p:attrNameLst>
                                          <p:attrName>style.visibility</p:attrName>
                                        </p:attrNameLst>
                                      </p:cBhvr>
                                      <p:to>
                                        <p:strVal val="visible"/>
                                      </p:to>
                                    </p:set>
                                    <p:anim calcmode="lin" valueType="num">
                                      <p:cBhvr additive="base">
                                        <p:cTn id="43" dur="500" fill="hold"/>
                                        <p:tgtEl>
                                          <p:spTgt spid="672787"/>
                                        </p:tgtEl>
                                        <p:attrNameLst>
                                          <p:attrName>ppt_x</p:attrName>
                                        </p:attrNameLst>
                                      </p:cBhvr>
                                      <p:tavLst>
                                        <p:tav tm="0">
                                          <p:val>
                                            <p:strVal val="1+#ppt_w/2"/>
                                          </p:val>
                                        </p:tav>
                                        <p:tav tm="100000">
                                          <p:val>
                                            <p:strVal val="#ppt_x"/>
                                          </p:val>
                                        </p:tav>
                                      </p:tavLst>
                                    </p:anim>
                                    <p:anim calcmode="lin" valueType="num">
                                      <p:cBhvr additive="base">
                                        <p:cTn id="44" dur="500" fill="hold"/>
                                        <p:tgtEl>
                                          <p:spTgt spid="672787"/>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672787"/>
                                        </p:tgtEl>
                                        <p:attrNameLst>
                                          <p:attrName>style.visibility</p:attrName>
                                        </p:attrNameLst>
                                      </p:cBhvr>
                                      <p:to>
                                        <p:strVal val="hidden"/>
                                      </p:to>
                                    </p:set>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672788"/>
                                        </p:tgtEl>
                                        <p:attrNameLst>
                                          <p:attrName>style.visibility</p:attrName>
                                        </p:attrNameLst>
                                      </p:cBhvr>
                                      <p:to>
                                        <p:strVal val="visible"/>
                                      </p:to>
                                    </p:set>
                                    <p:anim calcmode="lin" valueType="num">
                                      <p:cBhvr additive="base">
                                        <p:cTn id="49" dur="500" fill="hold"/>
                                        <p:tgtEl>
                                          <p:spTgt spid="672788"/>
                                        </p:tgtEl>
                                        <p:attrNameLst>
                                          <p:attrName>ppt_x</p:attrName>
                                        </p:attrNameLst>
                                      </p:cBhvr>
                                      <p:tavLst>
                                        <p:tav tm="0">
                                          <p:val>
                                            <p:strVal val="1+#ppt_w/2"/>
                                          </p:val>
                                        </p:tav>
                                        <p:tav tm="100000">
                                          <p:val>
                                            <p:strVal val="#ppt_x"/>
                                          </p:val>
                                        </p:tav>
                                      </p:tavLst>
                                    </p:anim>
                                    <p:anim calcmode="lin" valueType="num">
                                      <p:cBhvr additive="base">
                                        <p:cTn id="50" dur="500" fill="hold"/>
                                        <p:tgtEl>
                                          <p:spTgt spid="672788"/>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499"/>
                                          </p:stCondLst>
                                        </p:cTn>
                                        <p:tgtEl>
                                          <p:spTgt spid="672789"/>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672795"/>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672805"/>
                                        </p:tgtEl>
                                        <p:attrNameLst>
                                          <p:attrName>style.visibility</p:attrName>
                                        </p:attrNameLst>
                                      </p:cBhvr>
                                      <p:to>
                                        <p:strVal val="visible"/>
                                      </p:to>
                                    </p:set>
                                    <p:animEffect transition="in" filter="box(in)">
                                      <p:cBhvr>
                                        <p:cTn id="63" dur="500"/>
                                        <p:tgtEl>
                                          <p:spTgt spid="672805"/>
                                        </p:tgtEl>
                                      </p:cBhvr>
                                    </p:animEffect>
                                  </p:childTnLst>
                                </p:cTn>
                              </p:par>
                              <p:par>
                                <p:cTn id="64" presetID="2" presetClass="entr" presetSubtype="8" fill="hold" grpId="0" nodeType="withEffect">
                                  <p:stCondLst>
                                    <p:cond delay="0"/>
                                  </p:stCondLst>
                                  <p:childTnLst>
                                    <p:set>
                                      <p:cBhvr>
                                        <p:cTn id="65" dur="1" fill="hold">
                                          <p:stCondLst>
                                            <p:cond delay="0"/>
                                          </p:stCondLst>
                                        </p:cTn>
                                        <p:tgtEl>
                                          <p:spTgt spid="672809"/>
                                        </p:tgtEl>
                                        <p:attrNameLst>
                                          <p:attrName>style.visibility</p:attrName>
                                        </p:attrNameLst>
                                      </p:cBhvr>
                                      <p:to>
                                        <p:strVal val="visible"/>
                                      </p:to>
                                    </p:set>
                                    <p:anim calcmode="lin" valueType="num">
                                      <p:cBhvr additive="base">
                                        <p:cTn id="66" dur="500" fill="hold"/>
                                        <p:tgtEl>
                                          <p:spTgt spid="672809"/>
                                        </p:tgtEl>
                                        <p:attrNameLst>
                                          <p:attrName>ppt_x</p:attrName>
                                        </p:attrNameLst>
                                      </p:cBhvr>
                                      <p:tavLst>
                                        <p:tav tm="0">
                                          <p:val>
                                            <p:strVal val="0-#ppt_w/2"/>
                                          </p:val>
                                        </p:tav>
                                        <p:tav tm="100000">
                                          <p:val>
                                            <p:strVal val="#ppt_x"/>
                                          </p:val>
                                        </p:tav>
                                      </p:tavLst>
                                    </p:anim>
                                    <p:anim calcmode="lin" valueType="num">
                                      <p:cBhvr additive="base">
                                        <p:cTn id="67" dur="500" fill="hold"/>
                                        <p:tgtEl>
                                          <p:spTgt spid="672809"/>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672809"/>
                                        </p:tgtEl>
                                        <p:attrNameLst>
                                          <p:attrName>style.visibility</p:attrName>
                                        </p:attrNameLst>
                                      </p:cBhvr>
                                      <p:to>
                                        <p:strVal val="hidden"/>
                                      </p:to>
                                    </p:set>
                                  </p:subTnLst>
                                </p:cTn>
                              </p:par>
                            </p:childTnLst>
                          </p:cTn>
                        </p:par>
                      </p:childTnLst>
                    </p:cTn>
                  </p:par>
                  <p:par>
                    <p:cTn id="68" fill="hold" nodeType="clickPar">
                      <p:stCondLst>
                        <p:cond delay="indefinite"/>
                      </p:stCondLst>
                      <p:childTnLst>
                        <p:par>
                          <p:cTn id="69" fill="hold" nodeType="withGroup">
                            <p:stCondLst>
                              <p:cond delay="0"/>
                            </p:stCondLst>
                            <p:childTnLst>
                              <p:par>
                                <p:cTn id="70" presetID="2" presetClass="entr" presetSubtype="8" fill="hold" grpId="0" nodeType="clickEffect">
                                  <p:stCondLst>
                                    <p:cond delay="0"/>
                                  </p:stCondLst>
                                  <p:childTnLst>
                                    <p:set>
                                      <p:cBhvr>
                                        <p:cTn id="71" dur="1" fill="hold">
                                          <p:stCondLst>
                                            <p:cond delay="0"/>
                                          </p:stCondLst>
                                        </p:cTn>
                                        <p:tgtEl>
                                          <p:spTgt spid="672796"/>
                                        </p:tgtEl>
                                        <p:attrNameLst>
                                          <p:attrName>style.visibility</p:attrName>
                                        </p:attrNameLst>
                                      </p:cBhvr>
                                      <p:to>
                                        <p:strVal val="visible"/>
                                      </p:to>
                                    </p:set>
                                    <p:anim calcmode="lin" valueType="num">
                                      <p:cBhvr additive="base">
                                        <p:cTn id="72" dur="500" fill="hold"/>
                                        <p:tgtEl>
                                          <p:spTgt spid="672796"/>
                                        </p:tgtEl>
                                        <p:attrNameLst>
                                          <p:attrName>ppt_x</p:attrName>
                                        </p:attrNameLst>
                                      </p:cBhvr>
                                      <p:tavLst>
                                        <p:tav tm="0">
                                          <p:val>
                                            <p:strVal val="0-#ppt_w/2"/>
                                          </p:val>
                                        </p:tav>
                                        <p:tav tm="100000">
                                          <p:val>
                                            <p:strVal val="#ppt_x"/>
                                          </p:val>
                                        </p:tav>
                                      </p:tavLst>
                                    </p:anim>
                                    <p:anim calcmode="lin" valueType="num">
                                      <p:cBhvr additive="base">
                                        <p:cTn id="73" dur="500" fill="hold"/>
                                        <p:tgtEl>
                                          <p:spTgt spid="672796"/>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672796"/>
                                        </p:tgtEl>
                                        <p:attrNameLst>
                                          <p:attrName>style.visibility</p:attrName>
                                        </p:attrNameLst>
                                      </p:cBhvr>
                                      <p:to>
                                        <p:strVal val="hidden"/>
                                      </p:to>
                                    </p:set>
                                  </p:subTnLst>
                                </p:cTn>
                              </p:par>
                            </p:childTnLst>
                          </p:cTn>
                        </p:par>
                      </p:childTnLst>
                    </p:cTn>
                  </p:par>
                  <p:par>
                    <p:cTn id="74" fill="hold" nodeType="clickPar">
                      <p:stCondLst>
                        <p:cond delay="indefinite"/>
                      </p:stCondLst>
                      <p:childTnLst>
                        <p:par>
                          <p:cTn id="75" fill="hold" nodeType="withGroup">
                            <p:stCondLst>
                              <p:cond delay="0"/>
                            </p:stCondLst>
                            <p:childTnLst>
                              <p:par>
                                <p:cTn id="76" presetID="2" presetClass="entr" presetSubtype="8" fill="hold" grpId="0" nodeType="clickEffect">
                                  <p:stCondLst>
                                    <p:cond delay="0"/>
                                  </p:stCondLst>
                                  <p:childTnLst>
                                    <p:set>
                                      <p:cBhvr>
                                        <p:cTn id="77" dur="1" fill="hold">
                                          <p:stCondLst>
                                            <p:cond delay="0"/>
                                          </p:stCondLst>
                                        </p:cTn>
                                        <p:tgtEl>
                                          <p:spTgt spid="672797"/>
                                        </p:tgtEl>
                                        <p:attrNameLst>
                                          <p:attrName>style.visibility</p:attrName>
                                        </p:attrNameLst>
                                      </p:cBhvr>
                                      <p:to>
                                        <p:strVal val="visible"/>
                                      </p:to>
                                    </p:set>
                                    <p:anim calcmode="lin" valueType="num">
                                      <p:cBhvr additive="base">
                                        <p:cTn id="78" dur="500" fill="hold"/>
                                        <p:tgtEl>
                                          <p:spTgt spid="672797"/>
                                        </p:tgtEl>
                                        <p:attrNameLst>
                                          <p:attrName>ppt_x</p:attrName>
                                        </p:attrNameLst>
                                      </p:cBhvr>
                                      <p:tavLst>
                                        <p:tav tm="0">
                                          <p:val>
                                            <p:strVal val="0-#ppt_w/2"/>
                                          </p:val>
                                        </p:tav>
                                        <p:tav tm="100000">
                                          <p:val>
                                            <p:strVal val="#ppt_x"/>
                                          </p:val>
                                        </p:tav>
                                      </p:tavLst>
                                    </p:anim>
                                    <p:anim calcmode="lin" valueType="num">
                                      <p:cBhvr additive="base">
                                        <p:cTn id="79" dur="500" fill="hold"/>
                                        <p:tgtEl>
                                          <p:spTgt spid="672797"/>
                                        </p:tgtEl>
                                        <p:attrNameLst>
                                          <p:attrName>ppt_y</p:attrName>
                                        </p:attrNameLst>
                                      </p:cBhvr>
                                      <p:tavLst>
                                        <p:tav tm="0">
                                          <p:val>
                                            <p:strVal val="#ppt_y"/>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1" presetClass="entr" presetSubtype="0" fill="hold" nodeType="clickEffect">
                                  <p:stCondLst>
                                    <p:cond delay="0"/>
                                  </p:stCondLst>
                                  <p:childTnLst>
                                    <p:set>
                                      <p:cBhvr>
                                        <p:cTn id="83" dur="1" fill="hold">
                                          <p:stCondLst>
                                            <p:cond delay="499"/>
                                          </p:stCondLst>
                                        </p:cTn>
                                        <p:tgtEl>
                                          <p:spTgt spid="672798"/>
                                        </p:tgtEl>
                                        <p:attrNameLst>
                                          <p:attrName>style.visibility</p:attrName>
                                        </p:attrNameLst>
                                      </p:cBhvr>
                                      <p:to>
                                        <p:strVal val="visible"/>
                                      </p:to>
                                    </p:set>
                                  </p:childTnLst>
                                </p:cTn>
                              </p:par>
                            </p:childTnLst>
                          </p:cTn>
                        </p:par>
                      </p:childTnLst>
                    </p:cTn>
                  </p:par>
                  <p:par>
                    <p:cTn id="84" fill="hold" nodeType="clickPar">
                      <p:stCondLst>
                        <p:cond delay="indefinite"/>
                      </p:stCondLst>
                      <p:childTnLst>
                        <p:par>
                          <p:cTn id="85" fill="hold" nodeType="withGroup">
                            <p:stCondLst>
                              <p:cond delay="0"/>
                            </p:stCondLst>
                            <p:childTnLst>
                              <p:par>
                                <p:cTn id="86" presetID="34" presetClass="entr" presetSubtype="0" fill="hold" grpId="0" nodeType="clickEffect">
                                  <p:stCondLst>
                                    <p:cond delay="0"/>
                                  </p:stCondLst>
                                  <p:childTnLst>
                                    <p:set>
                                      <p:cBhvr>
                                        <p:cTn id="87" dur="1" fill="hold">
                                          <p:stCondLst>
                                            <p:cond delay="0"/>
                                          </p:stCondLst>
                                        </p:cTn>
                                        <p:tgtEl>
                                          <p:spTgt spid="672773"/>
                                        </p:tgtEl>
                                        <p:attrNameLst>
                                          <p:attrName>style.visibility</p:attrName>
                                        </p:attrNameLst>
                                      </p:cBhvr>
                                      <p:to>
                                        <p:strVal val="visible"/>
                                      </p:to>
                                    </p:set>
                                    <p:anim from="(-#ppt_w/2)" to="(#ppt_x)" calcmode="lin" valueType="num">
                                      <p:cBhvr>
                                        <p:cTn id="88" dur="1200" fill="hold">
                                          <p:stCondLst>
                                            <p:cond delay="0"/>
                                          </p:stCondLst>
                                        </p:cTn>
                                        <p:tgtEl>
                                          <p:spTgt spid="672773"/>
                                        </p:tgtEl>
                                        <p:attrNameLst>
                                          <p:attrName>ppt_x</p:attrName>
                                        </p:attrNameLst>
                                      </p:cBhvr>
                                    </p:anim>
                                    <p:anim from="0" to="-1.0" calcmode="lin" valueType="num">
                                      <p:cBhvr>
                                        <p:cTn id="89" dur="400" decel="50000" autoRev="1" fill="hold">
                                          <p:stCondLst>
                                            <p:cond delay="1200"/>
                                          </p:stCondLst>
                                        </p:cTn>
                                        <p:tgtEl>
                                          <p:spTgt spid="672773"/>
                                        </p:tgtEl>
                                        <p:attrNameLst>
                                          <p:attrName>xshear</p:attrName>
                                        </p:attrNameLst>
                                      </p:cBhvr>
                                    </p:anim>
                                    <p:animScale>
                                      <p:cBhvr>
                                        <p:cTn id="90" dur="400" decel="100000" autoRev="1" fill="hold">
                                          <p:stCondLst>
                                            <p:cond delay="1200"/>
                                          </p:stCondLst>
                                        </p:cTn>
                                        <p:tgtEl>
                                          <p:spTgt spid="672773"/>
                                        </p:tgtEl>
                                      </p:cBhvr>
                                      <p:from x="100000" y="100000"/>
                                      <p:to x="80000" y="100000"/>
                                    </p:animScale>
                                    <p:anim by="(#ppt_h/3+#ppt_w*0.1)" calcmode="lin" valueType="num">
                                      <p:cBhvr additive="sum">
                                        <p:cTn id="91" dur="400" decel="100000" autoRev="1" fill="hold">
                                          <p:stCondLst>
                                            <p:cond delay="1200"/>
                                          </p:stCondLst>
                                        </p:cTn>
                                        <p:tgtEl>
                                          <p:spTgt spid="672773"/>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2772" grpId="0" autoUpdateAnimBg="0"/>
      <p:bldP spid="672773" grpId="0" animBg="1" autoUpdateAnimBg="0"/>
      <p:bldP spid="672785" grpId="0" animBg="1"/>
      <p:bldP spid="672786" grpId="0" animBg="1"/>
      <p:bldP spid="672787" grpId="0" animBg="1"/>
      <p:bldP spid="672788" grpId="0" animBg="1"/>
      <p:bldP spid="672795" grpId="0" animBg="1"/>
      <p:bldP spid="672796" grpId="0" animBg="1"/>
      <p:bldP spid="672797" grpId="0" animBg="1"/>
      <p:bldP spid="672804" grpId="0" animBg="1"/>
      <p:bldP spid="672805" grpId="0" animBg="1"/>
      <p:bldP spid="672806" grpId="0" animBg="1"/>
      <p:bldP spid="672807" grpId="0" animBg="1"/>
      <p:bldP spid="672808" grpId="0" animBg="1"/>
      <p:bldP spid="67280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Chapter 1</a:t>
            </a:r>
            <a:endParaRPr lang="en-US"/>
          </a:p>
        </p:txBody>
      </p:sp>
      <p:sp>
        <p:nvSpPr>
          <p:cNvPr id="6"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515074" name="Rectangle 2"/>
          <p:cNvSpPr>
            <a:spLocks noGrp="1" noChangeArrowheads="1"/>
          </p:cNvSpPr>
          <p:nvPr>
            <p:ph type="title"/>
          </p:nvPr>
        </p:nvSpPr>
        <p:spPr/>
        <p:txBody>
          <a:bodyPr/>
          <a:lstStyle/>
          <a:p>
            <a:r>
              <a:rPr lang="en-US" sz="3200"/>
              <a:t>Question</a:t>
            </a:r>
          </a:p>
        </p:txBody>
      </p:sp>
      <p:sp>
        <p:nvSpPr>
          <p:cNvPr id="515075" name="Rectangle 3"/>
          <p:cNvSpPr>
            <a:spLocks noGrp="1" noChangeArrowheads="1"/>
          </p:cNvSpPr>
          <p:nvPr>
            <p:ph type="body" idx="1"/>
          </p:nvPr>
        </p:nvSpPr>
        <p:spPr>
          <a:xfrm>
            <a:off x="2260600" y="1371600"/>
            <a:ext cx="4902200" cy="952500"/>
          </a:xfrm>
        </p:spPr>
        <p:txBody>
          <a:bodyPr/>
          <a:lstStyle/>
          <a:p>
            <a:pPr>
              <a:buFont typeface="Wingdings" pitchFamily="2" charset="2"/>
              <a:buNone/>
            </a:pPr>
            <a:r>
              <a:rPr lang="en-US" sz="2000"/>
              <a:t>Alice and Bob have a daughter C.</a:t>
            </a:r>
          </a:p>
          <a:p>
            <a:pPr>
              <a:buFont typeface="Wingdings" pitchFamily="2" charset="2"/>
              <a:buNone/>
            </a:pPr>
            <a:r>
              <a:rPr lang="en-US" sz="2000"/>
              <a:t>Make it work for all the three of them.</a:t>
            </a:r>
          </a:p>
        </p:txBody>
      </p:sp>
      <p:sp>
        <p:nvSpPr>
          <p:cNvPr id="515077" name="Text Box 5"/>
          <p:cNvSpPr txBox="1">
            <a:spLocks noChangeArrowheads="1"/>
          </p:cNvSpPr>
          <p:nvPr/>
        </p:nvSpPr>
        <p:spPr bwMode="auto">
          <a:xfrm>
            <a:off x="1914525" y="2868613"/>
            <a:ext cx="5475288" cy="1311275"/>
          </a:xfrm>
          <a:prstGeom prst="rect">
            <a:avLst/>
          </a:prstGeom>
          <a:noFill/>
          <a:ln>
            <a:noFill/>
          </a:ln>
          <a:effectLst/>
          <a:extLst>
            <a:ext uri="{909E8E84-426E-40DD-AFC4-6F175D3DCCD1}">
              <a14:hiddenFill xmlns:a14="http://schemas.microsoft.com/office/drawing/2010/main">
                <a:solidFill>
                  <a:srgbClr val="FFF6E9"/>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45791" dir="2021404" algn="ctr" rotWithShape="0">
                    <a:schemeClr val="bg2"/>
                  </a:outerShdw>
                </a:effectLst>
              </a14:hiddenEffects>
            </a:ext>
          </a:extLst>
        </p:spPr>
        <p:txBody>
          <a:bodyPr>
            <a:spAutoFit/>
          </a:bodyPr>
          <a:lstStyle/>
          <a:p>
            <a:pPr>
              <a:spcBef>
                <a:spcPct val="20000"/>
              </a:spcBef>
              <a:buClr>
                <a:schemeClr val="accent2"/>
              </a:buClr>
              <a:buSzPct val="85000"/>
              <a:buFont typeface="Wingdings" pitchFamily="2" charset="2"/>
              <a:buNone/>
            </a:pPr>
            <a:r>
              <a:rPr lang="en-US" sz="2000" b="0">
                <a:solidFill>
                  <a:srgbClr val="003300"/>
                </a:solidFill>
                <a:latin typeface="Comic Sans MS" pitchFamily="66" charset="0"/>
              </a:rPr>
              <a:t>In Chapter 2, we solve a generalization of the too-much-milk problem, called the mutual exclusion problem, for any number of participants (not just two or three). </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3"/>
          <p:cNvSpPr>
            <a:spLocks noGrp="1"/>
          </p:cNvSpPr>
          <p:nvPr>
            <p:ph type="dt" sz="half" idx="10"/>
          </p:nvPr>
        </p:nvSpPr>
        <p:spPr/>
        <p:txBody>
          <a:bodyPr/>
          <a:lstStyle/>
          <a:p>
            <a:r>
              <a:rPr lang="en-US" smtClean="0"/>
              <a:t>Chapter 1</a:t>
            </a:r>
            <a:endParaRPr lang="en-US"/>
          </a:p>
        </p:txBody>
      </p:sp>
      <p:sp>
        <p:nvSpPr>
          <p:cNvPr id="17"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00066" name="Rectangle 2"/>
          <p:cNvSpPr>
            <a:spLocks noChangeArrowheads="1"/>
          </p:cNvSpPr>
          <p:nvPr/>
        </p:nvSpPr>
        <p:spPr bwMode="auto">
          <a:xfrm>
            <a:off x="1041400" y="2057400"/>
            <a:ext cx="7226300" cy="10795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600067" name="Rectangle 3"/>
          <p:cNvSpPr>
            <a:spLocks noGrp="1" noChangeArrowheads="1"/>
          </p:cNvSpPr>
          <p:nvPr>
            <p:ph type="title"/>
          </p:nvPr>
        </p:nvSpPr>
        <p:spPr/>
        <p:txBody>
          <a:bodyPr/>
          <a:lstStyle/>
          <a:p>
            <a:r>
              <a:rPr lang="en-US"/>
              <a:t>Question</a:t>
            </a:r>
          </a:p>
        </p:txBody>
      </p:sp>
      <p:graphicFrame>
        <p:nvGraphicFramePr>
          <p:cNvPr id="600084" name="Group 20"/>
          <p:cNvGraphicFramePr>
            <a:graphicFrameLocks noGrp="1"/>
          </p:cNvGraphicFramePr>
          <p:nvPr/>
        </p:nvGraphicFramePr>
        <p:xfrm>
          <a:off x="939800" y="1955800"/>
          <a:ext cx="7239000" cy="1090613"/>
        </p:xfrm>
        <a:graphic>
          <a:graphicData uri="http://schemas.openxmlformats.org/drawingml/2006/table">
            <a:tbl>
              <a:tblPr/>
              <a:tblGrid>
                <a:gridCol w="3643313"/>
                <a:gridCol w="3595687"/>
              </a:tblGrid>
              <a:tr h="1090613">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CC3300"/>
                          </a:solidFill>
                          <a:effectLst/>
                          <a:latin typeface="Comic Sans MS" pitchFamily="66" charset="0"/>
                        </a:rPr>
                        <a:t>Process A</a:t>
                      </a:r>
                      <a:endParaRPr kumimoji="0" lang="en-US" sz="2400" b="0" i="0" u="none" strike="noStrike" cap="none" normalizeH="0" baseline="0" smtClean="0">
                        <a:ln>
                          <a:noFill/>
                        </a:ln>
                        <a:solidFill>
                          <a:schemeClr val="accent2"/>
                        </a:solidFill>
                        <a:effectLst/>
                        <a:latin typeface="Comic Sans MS" pitchFamily="66" charset="0"/>
                      </a:endParaRP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003300"/>
                          </a:solidFill>
                          <a:effectLst/>
                          <a:latin typeface="Comic Sans MS" pitchFamily="66" charset="0"/>
                        </a:rPr>
                        <a:t>for</a:t>
                      </a:r>
                      <a:r>
                        <a:rPr kumimoji="0" lang="en-US" sz="2400" b="0" i="0" u="none" strike="noStrike" cap="none" normalizeH="0" baseline="0" smtClean="0">
                          <a:ln>
                            <a:noFill/>
                          </a:ln>
                          <a:solidFill>
                            <a:schemeClr val="accent2"/>
                          </a:solidFill>
                          <a:effectLst/>
                          <a:latin typeface="Comic Sans MS" pitchFamily="66" charset="0"/>
                        </a:rPr>
                        <a:t> i = 1 </a:t>
                      </a:r>
                      <a:r>
                        <a:rPr kumimoji="0" lang="en-US" sz="2400" b="0" i="0" u="none" strike="noStrike" cap="none" normalizeH="0" baseline="0" smtClean="0">
                          <a:ln>
                            <a:noFill/>
                          </a:ln>
                          <a:solidFill>
                            <a:srgbClr val="003300"/>
                          </a:solidFill>
                          <a:effectLst/>
                          <a:latin typeface="Comic Sans MS" pitchFamily="66" charset="0"/>
                        </a:rPr>
                        <a:t>to</a:t>
                      </a:r>
                      <a:r>
                        <a:rPr kumimoji="0" lang="en-US" sz="2400" b="0" i="0" u="none" strike="noStrike" cap="none" normalizeH="0" baseline="0" smtClean="0">
                          <a:ln>
                            <a:noFill/>
                          </a:ln>
                          <a:solidFill>
                            <a:schemeClr val="accent2"/>
                          </a:solidFill>
                          <a:effectLst/>
                          <a:latin typeface="Comic Sans MS" pitchFamily="66" charset="0"/>
                        </a:rPr>
                        <a:t> 5 </a:t>
                      </a:r>
                      <a:r>
                        <a:rPr kumimoji="0" lang="en-US" sz="2400" b="0" i="0" u="none" strike="noStrike" cap="none" normalizeH="0" baseline="0" smtClean="0">
                          <a:ln>
                            <a:noFill/>
                          </a:ln>
                          <a:solidFill>
                            <a:srgbClr val="003300"/>
                          </a:solidFill>
                          <a:effectLst/>
                          <a:latin typeface="Comic Sans MS" pitchFamily="66" charset="0"/>
                        </a:rPr>
                        <a:t>{ </a:t>
                      </a:r>
                      <a:r>
                        <a:rPr kumimoji="0" lang="en-US" sz="2400" b="0" i="0" u="none" strike="noStrike" cap="none" normalizeH="0" baseline="0" smtClean="0">
                          <a:ln>
                            <a:noFill/>
                          </a:ln>
                          <a:solidFill>
                            <a:schemeClr val="accent2"/>
                          </a:solidFill>
                          <a:effectLst/>
                          <a:latin typeface="Comic Sans MS" pitchFamily="66" charset="0"/>
                        </a:rPr>
                        <a:t>x:=x+1 </a:t>
                      </a:r>
                      <a:r>
                        <a:rPr kumimoji="0" lang="en-US" sz="2400" b="0" i="0" u="none" strike="noStrike" cap="none" normalizeH="0" baseline="0" smtClean="0">
                          <a:ln>
                            <a:noFill/>
                          </a:ln>
                          <a:solidFill>
                            <a:srgbClr val="003300"/>
                          </a:solidFill>
                          <a:effectLst/>
                          <a:latin typeface="Comic Sans MS" pitchFamily="66" charset="0"/>
                        </a:rPr>
                        <a:t>}</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EFF9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CC3300"/>
                          </a:solidFill>
                          <a:effectLst/>
                          <a:latin typeface="Comic Sans MS" pitchFamily="66" charset="0"/>
                        </a:rPr>
                        <a:t>Process B</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003300"/>
                          </a:solidFill>
                          <a:effectLst/>
                          <a:latin typeface="Comic Sans MS" pitchFamily="66" charset="0"/>
                        </a:rPr>
                        <a:t>for</a:t>
                      </a:r>
                      <a:r>
                        <a:rPr kumimoji="0" lang="en-US" sz="2400" b="0" i="0" u="none" strike="noStrike" cap="none" normalizeH="0" baseline="0" smtClean="0">
                          <a:ln>
                            <a:noFill/>
                          </a:ln>
                          <a:solidFill>
                            <a:schemeClr val="accent2"/>
                          </a:solidFill>
                          <a:effectLst/>
                          <a:latin typeface="Comic Sans MS" pitchFamily="66" charset="0"/>
                        </a:rPr>
                        <a:t> i = 1 </a:t>
                      </a:r>
                      <a:r>
                        <a:rPr kumimoji="0" lang="en-US" sz="2400" b="0" i="0" u="none" strike="noStrike" cap="none" normalizeH="0" baseline="0" smtClean="0">
                          <a:ln>
                            <a:noFill/>
                          </a:ln>
                          <a:solidFill>
                            <a:srgbClr val="003300"/>
                          </a:solidFill>
                          <a:effectLst/>
                          <a:latin typeface="Comic Sans MS" pitchFamily="66" charset="0"/>
                        </a:rPr>
                        <a:t>to</a:t>
                      </a:r>
                      <a:r>
                        <a:rPr kumimoji="0" lang="en-US" sz="2400" b="0" i="0" u="none" strike="noStrike" cap="none" normalizeH="0" baseline="0" smtClean="0">
                          <a:ln>
                            <a:noFill/>
                          </a:ln>
                          <a:solidFill>
                            <a:schemeClr val="accent2"/>
                          </a:solidFill>
                          <a:effectLst/>
                          <a:latin typeface="Comic Sans MS" pitchFamily="66" charset="0"/>
                        </a:rPr>
                        <a:t> 5 </a:t>
                      </a:r>
                      <a:r>
                        <a:rPr kumimoji="0" lang="en-US" sz="2400" b="0" i="0" u="none" strike="noStrike" cap="none" normalizeH="0" baseline="0" smtClean="0">
                          <a:ln>
                            <a:noFill/>
                          </a:ln>
                          <a:solidFill>
                            <a:srgbClr val="003300"/>
                          </a:solidFill>
                          <a:effectLst/>
                          <a:latin typeface="Comic Sans MS" pitchFamily="66" charset="0"/>
                        </a:rPr>
                        <a:t>{ </a:t>
                      </a:r>
                      <a:r>
                        <a:rPr kumimoji="0" lang="en-US" sz="2400" b="0" i="0" u="none" strike="noStrike" cap="none" normalizeH="0" baseline="0" smtClean="0">
                          <a:ln>
                            <a:noFill/>
                          </a:ln>
                          <a:solidFill>
                            <a:schemeClr val="accent2"/>
                          </a:solidFill>
                          <a:effectLst/>
                          <a:latin typeface="Comic Sans MS" pitchFamily="66" charset="0"/>
                        </a:rPr>
                        <a:t>x:=x+1 </a:t>
                      </a:r>
                      <a:r>
                        <a:rPr kumimoji="0" lang="en-US" sz="2400" b="0" i="0" u="none" strike="noStrike" cap="none" normalizeH="0" baseline="0" smtClean="0">
                          <a:ln>
                            <a:noFill/>
                          </a:ln>
                          <a:solidFill>
                            <a:srgbClr val="003300"/>
                          </a:solidFill>
                          <a:effectLst/>
                          <a:latin typeface="Comic Sans MS" pitchFamily="66" charset="0"/>
                        </a:rPr>
                        <a:t>}</a:t>
                      </a:r>
                      <a:endParaRPr kumimoji="0" lang="en-US" sz="2400" b="0" i="0" u="none" strike="noStrike" cap="none" normalizeH="0" baseline="0" smtClean="0">
                        <a:ln>
                          <a:noFill/>
                        </a:ln>
                        <a:solidFill>
                          <a:srgbClr val="CC3300"/>
                        </a:solidFill>
                        <a:effectLst/>
                        <a:latin typeface="Comic Sans MS" pitchFamily="66"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EFF9FF"/>
                    </a:solidFill>
                  </a:tcPr>
                </a:tc>
              </a:tr>
            </a:tbl>
          </a:graphicData>
        </a:graphic>
      </p:graphicFrame>
      <p:sp>
        <p:nvSpPr>
          <p:cNvPr id="600076" name="Rectangle 12"/>
          <p:cNvSpPr>
            <a:spLocks noChangeArrowheads="1"/>
          </p:cNvSpPr>
          <p:nvPr/>
        </p:nvSpPr>
        <p:spPr bwMode="auto">
          <a:xfrm>
            <a:off x="914400" y="1282700"/>
            <a:ext cx="7213600" cy="40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accent2"/>
              </a:buClr>
              <a:buSzPct val="85000"/>
              <a:buFont typeface="Wingdings" pitchFamily="2" charset="2"/>
              <a:buNone/>
            </a:pPr>
            <a:r>
              <a:rPr lang="en-US" sz="2400" b="0">
                <a:solidFill>
                  <a:schemeClr val="accent2"/>
                </a:solidFill>
                <a:latin typeface="Comic Sans MS" pitchFamily="66" charset="0"/>
              </a:rPr>
              <a:t>x</a:t>
            </a:r>
            <a:r>
              <a:rPr lang="en-US" sz="2400" b="0">
                <a:solidFill>
                  <a:srgbClr val="003300"/>
                </a:solidFill>
                <a:latin typeface="Comic Sans MS" pitchFamily="66" charset="0"/>
              </a:rPr>
              <a:t> is an atomic register, initially 0</a:t>
            </a:r>
          </a:p>
        </p:txBody>
      </p:sp>
      <p:sp>
        <p:nvSpPr>
          <p:cNvPr id="600077" name="Rectangle 13"/>
          <p:cNvSpPr>
            <a:spLocks noGrp="1" noChangeArrowheads="1"/>
          </p:cNvSpPr>
          <p:nvPr>
            <p:ph type="body" idx="1"/>
          </p:nvPr>
        </p:nvSpPr>
        <p:spPr>
          <a:xfrm>
            <a:off x="558800" y="3594100"/>
            <a:ext cx="7073900" cy="889000"/>
          </a:xfrm>
          <a:noFill/>
          <a:ln/>
        </p:spPr>
        <p:txBody>
          <a:bodyPr/>
          <a:lstStyle/>
          <a:p>
            <a:pPr>
              <a:buFont typeface="Wingdings" pitchFamily="2" charset="2"/>
              <a:buNone/>
            </a:pPr>
            <a:r>
              <a:rPr lang="en-US">
                <a:solidFill>
                  <a:srgbClr val="003300"/>
                </a:solidFill>
              </a:rPr>
              <a:t>	</a:t>
            </a:r>
            <a:r>
              <a:rPr lang="en-US">
                <a:solidFill>
                  <a:srgbClr val="CC3300"/>
                </a:solidFill>
              </a:rPr>
              <a:t>Q:</a:t>
            </a:r>
            <a:r>
              <a:rPr lang="en-US">
                <a:solidFill>
                  <a:srgbClr val="003300"/>
                </a:solidFill>
              </a:rPr>
              <a:t>  What are all the possible values for </a:t>
            </a:r>
            <a:r>
              <a:rPr lang="en-US"/>
              <a:t>x</a:t>
            </a:r>
            <a:r>
              <a:rPr lang="en-US">
                <a:solidFill>
                  <a:srgbClr val="003300"/>
                </a:solidFill>
              </a:rPr>
              <a:t> 	after both processes terminate?</a:t>
            </a:r>
          </a:p>
        </p:txBody>
      </p:sp>
      <p:sp>
        <p:nvSpPr>
          <p:cNvPr id="600082" name="Rectangle 18"/>
          <p:cNvSpPr>
            <a:spLocks noChangeArrowheads="1"/>
          </p:cNvSpPr>
          <p:nvPr/>
        </p:nvSpPr>
        <p:spPr bwMode="auto">
          <a:xfrm>
            <a:off x="558800" y="4711700"/>
            <a:ext cx="7073900" cy="88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accent2"/>
              </a:buClr>
              <a:buSzPct val="85000"/>
              <a:buFont typeface="Wingdings" pitchFamily="2" charset="2"/>
              <a:buNone/>
            </a:pPr>
            <a:r>
              <a:rPr lang="en-US" sz="2400" b="0">
                <a:solidFill>
                  <a:srgbClr val="003300"/>
                </a:solidFill>
                <a:latin typeface="Comic Sans MS" pitchFamily="66" charset="0"/>
              </a:rPr>
              <a:t>	</a:t>
            </a:r>
            <a:r>
              <a:rPr lang="en-US" sz="2400" b="0">
                <a:solidFill>
                  <a:srgbClr val="CC3300"/>
                </a:solidFill>
                <a:latin typeface="Comic Sans MS" pitchFamily="66" charset="0"/>
              </a:rPr>
              <a:t>A:</a:t>
            </a:r>
            <a:r>
              <a:rPr lang="en-US" sz="2400" b="0">
                <a:solidFill>
                  <a:srgbClr val="003300"/>
                </a:solidFill>
                <a:latin typeface="Comic Sans MS" pitchFamily="66" charset="0"/>
              </a:rPr>
              <a:t>  </a:t>
            </a:r>
            <a:r>
              <a:rPr lang="en-US" sz="2400" b="0">
                <a:solidFill>
                  <a:schemeClr val="accent2"/>
                </a:solidFill>
                <a:latin typeface="Comic Sans MS" pitchFamily="66" charset="0"/>
              </a:rPr>
              <a:t>2 through 10 inclusive.</a:t>
            </a:r>
          </a:p>
        </p:txBody>
      </p:sp>
      <p:sp>
        <p:nvSpPr>
          <p:cNvPr id="600085" name="Rectangle 21"/>
          <p:cNvSpPr>
            <a:spLocks noChangeArrowheads="1"/>
          </p:cNvSpPr>
          <p:nvPr/>
        </p:nvSpPr>
        <p:spPr bwMode="auto">
          <a:xfrm>
            <a:off x="6594475" y="1277938"/>
            <a:ext cx="704850" cy="466725"/>
          </a:xfrm>
          <a:prstGeom prst="rect">
            <a:avLst/>
          </a:prstGeom>
          <a:solidFill>
            <a:srgbClr val="FFE1E1"/>
          </a:solidFill>
          <a:ln w="9525">
            <a:solidFill>
              <a:schemeClr val="tx1"/>
            </a:solidFill>
            <a:miter lim="800000"/>
            <a:headEnd/>
            <a:tailEnd/>
          </a:ln>
          <a:effectLst>
            <a:outerShdw dist="35921" dir="2700000" algn="ctr" rotWithShape="0">
              <a:schemeClr val="bg2"/>
            </a:outerShdw>
          </a:effectLst>
        </p:spPr>
        <p:txBody>
          <a:bodyPr anchor="ctr">
            <a:spAutoFit/>
          </a:bodyPr>
          <a:lstStyle/>
          <a:p>
            <a:pPr algn="ctr"/>
            <a:r>
              <a:rPr lang="en-US" sz="2400" b="0">
                <a:latin typeface="Comic Sans MS" pitchFamily="66" charset="0"/>
              </a:rPr>
              <a:t>0</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600082"/>
                                        </p:tgtEl>
                                        <p:attrNameLst>
                                          <p:attrName>style.visibility</p:attrName>
                                        </p:attrNameLst>
                                      </p:cBhvr>
                                      <p:to>
                                        <p:strVal val="visible"/>
                                      </p:to>
                                    </p:set>
                                    <p:anim from="(-#ppt_w/2)" to="(#ppt_x)" calcmode="lin" valueType="num">
                                      <p:cBhvr>
                                        <p:cTn id="7" dur="1200" fill="hold">
                                          <p:stCondLst>
                                            <p:cond delay="0"/>
                                          </p:stCondLst>
                                        </p:cTn>
                                        <p:tgtEl>
                                          <p:spTgt spid="600082"/>
                                        </p:tgtEl>
                                        <p:attrNameLst>
                                          <p:attrName>ppt_x</p:attrName>
                                        </p:attrNameLst>
                                      </p:cBhvr>
                                    </p:anim>
                                    <p:anim from="0" to="-1.0" calcmode="lin" valueType="num">
                                      <p:cBhvr>
                                        <p:cTn id="8" dur="400" decel="50000" autoRev="1" fill="hold">
                                          <p:stCondLst>
                                            <p:cond delay="1200"/>
                                          </p:stCondLst>
                                        </p:cTn>
                                        <p:tgtEl>
                                          <p:spTgt spid="600082"/>
                                        </p:tgtEl>
                                        <p:attrNameLst>
                                          <p:attrName>xshear</p:attrName>
                                        </p:attrNameLst>
                                      </p:cBhvr>
                                    </p:anim>
                                    <p:animScale>
                                      <p:cBhvr>
                                        <p:cTn id="9" dur="400" decel="100000" autoRev="1" fill="hold">
                                          <p:stCondLst>
                                            <p:cond delay="1200"/>
                                          </p:stCondLst>
                                        </p:cTn>
                                        <p:tgtEl>
                                          <p:spTgt spid="600082"/>
                                        </p:tgtEl>
                                      </p:cBhvr>
                                      <p:from x="100000" y="100000"/>
                                      <p:to x="80000" y="100000"/>
                                    </p:animScale>
                                    <p:anim by="(#ppt_h/3+#ppt_w*0.1)" calcmode="lin" valueType="num">
                                      <p:cBhvr additive="sum">
                                        <p:cTn id="10" dur="400" decel="100000" autoRev="1" fill="hold">
                                          <p:stCondLst>
                                            <p:cond delay="1200"/>
                                          </p:stCondLst>
                                        </p:cTn>
                                        <p:tgtEl>
                                          <p:spTgt spid="60008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008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half" idx="10"/>
          </p:nvPr>
        </p:nvSpPr>
        <p:spPr/>
        <p:txBody>
          <a:bodyPr/>
          <a:lstStyle/>
          <a:p>
            <a:r>
              <a:rPr lang="en-US" smtClean="0"/>
              <a:t>Chapter 1</a:t>
            </a:r>
            <a:endParaRPr lang="en-US"/>
          </a:p>
        </p:txBody>
      </p:sp>
      <p:sp>
        <p:nvSpPr>
          <p:cNvPr id="6" name="Footer Placeholder 2"/>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595973" name="Text Box 5"/>
          <p:cNvSpPr txBox="1">
            <a:spLocks noChangeArrowheads="1"/>
          </p:cNvSpPr>
          <p:nvPr/>
        </p:nvSpPr>
        <p:spPr bwMode="auto">
          <a:xfrm>
            <a:off x="723900" y="1525588"/>
            <a:ext cx="7727950" cy="3963987"/>
          </a:xfrm>
          <a:prstGeom prst="rect">
            <a:avLst/>
          </a:prstGeom>
          <a:solidFill>
            <a:srgbClr val="D9ECFF"/>
          </a:solidFill>
          <a:ln w="9525">
            <a:solidFill>
              <a:schemeClr val="accent2"/>
            </a:solidFill>
            <a:miter lim="800000"/>
            <a:headEnd/>
            <a:tailEnd/>
          </a:ln>
          <a:effectLst>
            <a:outerShdw dist="45791" dir="2021404" algn="ctr" rotWithShape="0">
              <a:schemeClr val="bg2"/>
            </a:outerShdw>
          </a:effectLst>
        </p:spPr>
        <p:txBody>
          <a:bodyPr>
            <a:spAutoFit/>
          </a:bodyPr>
          <a:lstStyle/>
          <a:p>
            <a:r>
              <a:rPr lang="en-US" sz="1600" b="0" dirty="0">
                <a:solidFill>
                  <a:schemeClr val="accent2"/>
                </a:solidFill>
                <a:latin typeface="Comic Sans MS" pitchFamily="66" charset="0"/>
              </a:rPr>
              <a:t>A note on the use of these </a:t>
            </a:r>
            <a:r>
              <a:rPr lang="en-US" sz="1600" b="0" dirty="0" smtClean="0">
                <a:solidFill>
                  <a:schemeClr val="accent2"/>
                </a:solidFill>
                <a:latin typeface="Comic Sans MS" pitchFamily="66" charset="0"/>
              </a:rPr>
              <a:t>power-point slides</a:t>
            </a:r>
            <a:r>
              <a:rPr lang="en-US" sz="1600" b="0" dirty="0">
                <a:solidFill>
                  <a:schemeClr val="accent2"/>
                </a:solidFill>
                <a:latin typeface="Comic Sans MS" pitchFamily="66" charset="0"/>
              </a:rPr>
              <a:t>:</a:t>
            </a:r>
          </a:p>
          <a:p>
            <a:r>
              <a:rPr lang="en-US" sz="1600" b="0" dirty="0">
                <a:solidFill>
                  <a:srgbClr val="003300"/>
                </a:solidFill>
                <a:latin typeface="Comic Sans MS" pitchFamily="66" charset="0"/>
              </a:rPr>
              <a:t>I am making these slides freely available to all (faculty, students, readers). They are in PowerPoint form so you can add, modify, and delete slides  and slide content to suit your needs. They obviously represent a </a:t>
            </a:r>
            <a:r>
              <a:rPr lang="en-US" sz="1600" b="0" i="1" dirty="0">
                <a:solidFill>
                  <a:srgbClr val="003300"/>
                </a:solidFill>
                <a:latin typeface="Comic Sans MS" pitchFamily="66" charset="0"/>
              </a:rPr>
              <a:t>lot</a:t>
            </a:r>
            <a:r>
              <a:rPr lang="en-US" sz="1600" b="0" dirty="0">
                <a:solidFill>
                  <a:srgbClr val="003300"/>
                </a:solidFill>
                <a:latin typeface="Comic Sans MS" pitchFamily="66" charset="0"/>
              </a:rPr>
              <a:t> of work on my part. In return for use, I only ask the following:</a:t>
            </a:r>
          </a:p>
          <a:p>
            <a:endParaRPr lang="en-US" sz="1600" b="0" dirty="0">
              <a:solidFill>
                <a:srgbClr val="003300"/>
              </a:solidFill>
              <a:latin typeface="Comic Sans MS" pitchFamily="66" charset="0"/>
            </a:endParaRPr>
          </a:p>
          <a:p>
            <a:pPr>
              <a:lnSpc>
                <a:spcPct val="130000"/>
              </a:lnSpc>
              <a:buClr>
                <a:schemeClr val="accent2"/>
              </a:buClr>
              <a:buFont typeface="Wingdings" pitchFamily="2" charset="2"/>
              <a:buChar char="q"/>
            </a:pPr>
            <a:r>
              <a:rPr lang="en-US" sz="1600" b="0" dirty="0">
                <a:solidFill>
                  <a:srgbClr val="003300"/>
                </a:solidFill>
                <a:latin typeface="Comic Sans MS" pitchFamily="66" charset="0"/>
              </a:rPr>
              <a:t>  That you mention their source, after all, I would like people to use my book!</a:t>
            </a:r>
          </a:p>
          <a:p>
            <a:pPr>
              <a:lnSpc>
                <a:spcPct val="140000"/>
              </a:lnSpc>
              <a:buClr>
                <a:schemeClr val="accent2"/>
              </a:buClr>
              <a:buFont typeface="Wingdings" pitchFamily="2" charset="2"/>
              <a:buChar char="q"/>
            </a:pPr>
            <a:r>
              <a:rPr lang="en-US" sz="1600" b="0" dirty="0">
                <a:solidFill>
                  <a:srgbClr val="003300"/>
                </a:solidFill>
                <a:latin typeface="Comic Sans MS" pitchFamily="66" charset="0"/>
              </a:rPr>
              <a:t>  That you note that they are adapted from (or perhaps identical to) </a:t>
            </a:r>
          </a:p>
          <a:p>
            <a:pPr>
              <a:lnSpc>
                <a:spcPct val="110000"/>
              </a:lnSpc>
              <a:buClr>
                <a:schemeClr val="accent2"/>
              </a:buClr>
              <a:buFont typeface="Wingdings" pitchFamily="2" charset="2"/>
              <a:buNone/>
            </a:pPr>
            <a:r>
              <a:rPr lang="en-US" sz="1600" b="0" dirty="0">
                <a:solidFill>
                  <a:srgbClr val="003300"/>
                </a:solidFill>
                <a:latin typeface="Comic Sans MS" pitchFamily="66" charset="0"/>
              </a:rPr>
              <a:t>     my slides, and note my copyright of this material.</a:t>
            </a:r>
          </a:p>
          <a:p>
            <a:pPr>
              <a:buClr>
                <a:schemeClr val="accent2"/>
              </a:buClr>
              <a:buFont typeface="Wingdings" pitchFamily="2" charset="2"/>
              <a:buNone/>
            </a:pPr>
            <a:endParaRPr lang="en-US" sz="1600" b="0" dirty="0">
              <a:solidFill>
                <a:srgbClr val="003300"/>
              </a:solidFill>
              <a:latin typeface="Comic Sans MS" pitchFamily="66" charset="0"/>
            </a:endParaRPr>
          </a:p>
          <a:p>
            <a:pPr>
              <a:buClr>
                <a:schemeClr val="accent2"/>
              </a:buClr>
              <a:buFont typeface="Wingdings" pitchFamily="2" charset="2"/>
              <a:buNone/>
            </a:pPr>
            <a:r>
              <a:rPr lang="en-US" sz="1600" b="0" dirty="0">
                <a:solidFill>
                  <a:srgbClr val="003300"/>
                </a:solidFill>
                <a:latin typeface="Comic Sans MS" pitchFamily="66" charset="0"/>
              </a:rPr>
              <a:t>     </a:t>
            </a:r>
          </a:p>
          <a:p>
            <a:pPr>
              <a:buClr>
                <a:schemeClr val="accent2"/>
              </a:buClr>
              <a:buFont typeface="Wingdings" pitchFamily="2" charset="2"/>
              <a:buNone/>
            </a:pPr>
            <a:r>
              <a:rPr lang="en-US" sz="1600" b="0" dirty="0">
                <a:solidFill>
                  <a:srgbClr val="003300"/>
                </a:solidFill>
                <a:latin typeface="Comic Sans MS" pitchFamily="66" charset="0"/>
              </a:rPr>
              <a:t>Thanks and enjoy!  </a:t>
            </a:r>
          </a:p>
          <a:p>
            <a:pPr>
              <a:buClr>
                <a:schemeClr val="accent2"/>
              </a:buClr>
              <a:buFont typeface="Wingdings" pitchFamily="2" charset="2"/>
              <a:buNone/>
            </a:pPr>
            <a:r>
              <a:rPr lang="en-US" sz="1600" b="0" dirty="0">
                <a:solidFill>
                  <a:srgbClr val="003300"/>
                </a:solidFill>
                <a:latin typeface="Comic Sans MS" pitchFamily="66" charset="0"/>
              </a:rPr>
              <a:t>Gadi Taubenfeld</a:t>
            </a:r>
          </a:p>
          <a:p>
            <a:pPr algn="ctr"/>
            <a:r>
              <a:rPr lang="en-US" sz="1600" b="0" dirty="0">
                <a:latin typeface="Comic Sans MS" pitchFamily="66" charset="0"/>
              </a:rPr>
              <a:t>All material copyright </a:t>
            </a:r>
            <a:r>
              <a:rPr lang="en-US" sz="1600" b="0" dirty="0" smtClean="0">
                <a:latin typeface="Comic Sans MS" pitchFamily="66" charset="0"/>
              </a:rPr>
              <a:t>2014</a:t>
            </a:r>
            <a:endParaRPr lang="en-US" sz="1600" b="0" dirty="0">
              <a:latin typeface="Comic Sans MS" pitchFamily="66" charset="0"/>
            </a:endParaRPr>
          </a:p>
          <a:p>
            <a:pPr algn="ctr"/>
            <a:r>
              <a:rPr lang="en-US" sz="1600" b="0" dirty="0">
                <a:latin typeface="Comic Sans MS" pitchFamily="66" charset="0"/>
              </a:rPr>
              <a:t>Gadi Taubenfeld, All Rights Reserved</a:t>
            </a:r>
          </a:p>
        </p:txBody>
      </p:sp>
      <p:sp>
        <p:nvSpPr>
          <p:cNvPr id="595975" name="Rectangle 7"/>
          <p:cNvSpPr>
            <a:spLocks noChangeArrowheads="1"/>
          </p:cNvSpPr>
          <p:nvPr/>
        </p:nvSpPr>
        <p:spPr bwMode="auto">
          <a:xfrm>
            <a:off x="152400" y="114300"/>
            <a:ext cx="8839200" cy="130810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ctr"/>
            <a:r>
              <a:rPr lang="en-US" sz="2000" b="0" dirty="0">
                <a:solidFill>
                  <a:srgbClr val="CC3300"/>
                </a:solidFill>
                <a:effectLst>
                  <a:outerShdw blurRad="38100" dist="38100" dir="2700000" algn="tl">
                    <a:srgbClr val="C0C0C0"/>
                  </a:outerShdw>
                </a:effectLst>
                <a:latin typeface="Comic Sans MS" pitchFamily="66" charset="0"/>
              </a:rPr>
              <a:t>Synchronization Algorithms </a:t>
            </a:r>
          </a:p>
          <a:p>
            <a:pPr algn="ctr"/>
            <a:r>
              <a:rPr lang="en-US" sz="2000" b="0" dirty="0">
                <a:solidFill>
                  <a:srgbClr val="CC3300"/>
                </a:solidFill>
                <a:effectLst>
                  <a:outerShdw blurRad="38100" dist="38100" dir="2700000" algn="tl">
                    <a:srgbClr val="C0C0C0"/>
                  </a:outerShdw>
                </a:effectLst>
                <a:latin typeface="Comic Sans MS" pitchFamily="66" charset="0"/>
              </a:rPr>
              <a:t>and Concurrent Programming</a:t>
            </a:r>
            <a:endParaRPr lang="en-US" sz="2000" b="0" dirty="0">
              <a:solidFill>
                <a:srgbClr val="CC3300"/>
              </a:solidFill>
              <a:effectLst>
                <a:outerShdw blurRad="38100" dist="38100" dir="2700000" algn="tl">
                  <a:srgbClr val="C0C0C0"/>
                </a:outerShdw>
              </a:effectLst>
              <a:latin typeface="Verdana" pitchFamily="34" charset="0"/>
            </a:endParaRPr>
          </a:p>
          <a:p>
            <a:pPr algn="ctr">
              <a:lnSpc>
                <a:spcPct val="140000"/>
              </a:lnSpc>
            </a:pPr>
            <a:r>
              <a:rPr lang="en-US" sz="1600" b="0" dirty="0">
                <a:solidFill>
                  <a:srgbClr val="CC3300"/>
                </a:solidFill>
                <a:effectLst>
                  <a:outerShdw blurRad="38100" dist="38100" dir="2700000" algn="tl">
                    <a:srgbClr val="C0C0C0"/>
                  </a:outerShdw>
                </a:effectLst>
                <a:latin typeface="Comic Sans MS" pitchFamily="66" charset="0"/>
              </a:rPr>
              <a:t>ISBN: 0131972596, 1</a:t>
            </a:r>
            <a:r>
              <a:rPr lang="en-US" sz="1600" b="0" baseline="30000" dirty="0">
                <a:solidFill>
                  <a:srgbClr val="CC3300"/>
                </a:solidFill>
                <a:effectLst>
                  <a:outerShdw blurRad="38100" dist="38100" dir="2700000" algn="tl">
                    <a:srgbClr val="C0C0C0"/>
                  </a:outerShdw>
                </a:effectLst>
                <a:latin typeface="Comic Sans MS" pitchFamily="66" charset="0"/>
              </a:rPr>
              <a:t>st</a:t>
            </a:r>
            <a:r>
              <a:rPr lang="en-US" sz="1600" b="0" dirty="0">
                <a:solidFill>
                  <a:srgbClr val="CC3300"/>
                </a:solidFill>
                <a:effectLst>
                  <a:outerShdw blurRad="38100" dist="38100" dir="2700000" algn="tl">
                    <a:srgbClr val="C0C0C0"/>
                  </a:outerShdw>
                </a:effectLst>
                <a:latin typeface="Comic Sans MS" pitchFamily="66" charset="0"/>
              </a:rPr>
              <a:t> edition</a:t>
            </a:r>
          </a:p>
        </p:txBody>
      </p:sp>
      <p:sp>
        <p:nvSpPr>
          <p:cNvPr id="595976" name="Rectangle 8"/>
          <p:cNvSpPr>
            <a:spLocks noChangeArrowheads="1"/>
          </p:cNvSpPr>
          <p:nvPr/>
        </p:nvSpPr>
        <p:spPr bwMode="auto">
          <a:xfrm>
            <a:off x="1873250" y="5702300"/>
            <a:ext cx="5386388" cy="581025"/>
          </a:xfrm>
          <a:prstGeom prst="rect">
            <a:avLst/>
          </a:prstGeom>
          <a:noFill/>
          <a:ln>
            <a:noFill/>
          </a:ln>
          <a:effectLst/>
          <a:extLst>
            <a:ext uri="{909E8E84-426E-40DD-AFC4-6F175D3DCCD1}">
              <a14:hiddenFill xmlns:a14="http://schemas.microsoft.com/office/drawing/2010/main">
                <a:solidFill>
                  <a:srgbClr val="FFE1E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b="0">
                <a:solidFill>
                  <a:srgbClr val="777777"/>
                </a:solidFill>
                <a:latin typeface="Comic Sans MS" pitchFamily="66" charset="0"/>
              </a:rPr>
              <a:t>To get the most updated version of these slides go to: </a:t>
            </a:r>
          </a:p>
          <a:p>
            <a:r>
              <a:rPr lang="en-US" sz="1600" b="0">
                <a:solidFill>
                  <a:srgbClr val="777777"/>
                </a:solidFill>
                <a:latin typeface="Comic Sans MS" pitchFamily="66" charset="0"/>
              </a:rPr>
              <a:t>http://www.faculty.idc.ac.il/gadi/book.htm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3"/>
          <p:cNvSpPr>
            <a:spLocks noGrp="1"/>
          </p:cNvSpPr>
          <p:nvPr>
            <p:ph type="dt" sz="half" idx="10"/>
          </p:nvPr>
        </p:nvSpPr>
        <p:spPr/>
        <p:txBody>
          <a:bodyPr/>
          <a:lstStyle/>
          <a:p>
            <a:r>
              <a:rPr lang="en-US" smtClean="0"/>
              <a:t>Chapter 1</a:t>
            </a:r>
            <a:endParaRPr lang="en-US"/>
          </a:p>
        </p:txBody>
      </p:sp>
      <p:sp>
        <p:nvSpPr>
          <p:cNvPr id="31"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91203" name="Rectangle 3"/>
          <p:cNvSpPr>
            <a:spLocks noGrp="1" noChangeArrowheads="1"/>
          </p:cNvSpPr>
          <p:nvPr>
            <p:ph type="title"/>
          </p:nvPr>
        </p:nvSpPr>
        <p:spPr>
          <a:xfrm>
            <a:off x="685800" y="444500"/>
            <a:ext cx="7772400" cy="850900"/>
          </a:xfrm>
        </p:spPr>
        <p:txBody>
          <a:bodyPr/>
          <a:lstStyle/>
          <a:p>
            <a:r>
              <a:rPr lang="en-US" sz="2800"/>
              <a:t>The smallest value is 2</a:t>
            </a:r>
          </a:p>
        </p:txBody>
      </p:sp>
      <p:sp>
        <p:nvSpPr>
          <p:cNvPr id="691215" name="Rectangle 15"/>
          <p:cNvSpPr>
            <a:spLocks noChangeArrowheads="1"/>
          </p:cNvSpPr>
          <p:nvPr/>
        </p:nvSpPr>
        <p:spPr bwMode="auto">
          <a:xfrm>
            <a:off x="4232275" y="4491038"/>
            <a:ext cx="704850" cy="466725"/>
          </a:xfrm>
          <a:prstGeom prst="rect">
            <a:avLst/>
          </a:prstGeom>
          <a:solidFill>
            <a:srgbClr val="FFE1E1"/>
          </a:solidFill>
          <a:ln w="9525">
            <a:solidFill>
              <a:schemeClr val="tx1"/>
            </a:solidFill>
            <a:miter lim="800000"/>
            <a:headEnd/>
            <a:tailEnd/>
          </a:ln>
          <a:effectLst>
            <a:outerShdw dist="35921" dir="2700000" algn="ctr" rotWithShape="0">
              <a:schemeClr val="bg2"/>
            </a:outerShdw>
          </a:effectLst>
        </p:spPr>
        <p:txBody>
          <a:bodyPr anchor="ctr">
            <a:spAutoFit/>
          </a:bodyPr>
          <a:lstStyle/>
          <a:p>
            <a:pPr algn="ctr"/>
            <a:r>
              <a:rPr lang="en-US" sz="2400" b="0">
                <a:solidFill>
                  <a:srgbClr val="CC3300"/>
                </a:solidFill>
                <a:latin typeface="Comic Sans MS" pitchFamily="66" charset="0"/>
              </a:rPr>
              <a:t>0</a:t>
            </a:r>
          </a:p>
        </p:txBody>
      </p:sp>
      <p:sp>
        <p:nvSpPr>
          <p:cNvPr id="691219" name="Oval 19"/>
          <p:cNvSpPr>
            <a:spLocks noChangeArrowheads="1"/>
          </p:cNvSpPr>
          <p:nvPr/>
        </p:nvSpPr>
        <p:spPr bwMode="auto">
          <a:xfrm>
            <a:off x="2476500" y="2730500"/>
            <a:ext cx="622300" cy="622300"/>
          </a:xfrm>
          <a:prstGeom prst="ellipse">
            <a:avLst/>
          </a:prstGeom>
          <a:solidFill>
            <a:srgbClr val="CCEC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0">
                <a:solidFill>
                  <a:srgbClr val="CC3300"/>
                </a:solidFill>
                <a:latin typeface="Comic Sans MS" pitchFamily="66" charset="0"/>
              </a:rPr>
              <a:t>A</a:t>
            </a:r>
          </a:p>
        </p:txBody>
      </p:sp>
      <p:sp>
        <p:nvSpPr>
          <p:cNvPr id="691220" name="AutoShape 20"/>
          <p:cNvSpPr>
            <a:spLocks noChangeArrowheads="1"/>
          </p:cNvSpPr>
          <p:nvPr/>
        </p:nvSpPr>
        <p:spPr bwMode="auto">
          <a:xfrm>
            <a:off x="1460500" y="1892300"/>
            <a:ext cx="914400" cy="596900"/>
          </a:xfrm>
          <a:prstGeom prst="cloudCallout">
            <a:avLst>
              <a:gd name="adj1" fmla="val 77083"/>
              <a:gd name="adj2" fmla="val 106648"/>
            </a:avLst>
          </a:prstGeom>
          <a:solidFill>
            <a:srgbClr val="99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sz="2400" b="0">
              <a:latin typeface="Comic Sans MS" pitchFamily="66" charset="0"/>
            </a:endParaRPr>
          </a:p>
        </p:txBody>
      </p:sp>
      <p:sp>
        <p:nvSpPr>
          <p:cNvPr id="691222" name="AutoShape 22"/>
          <p:cNvSpPr>
            <a:spLocks noChangeArrowheads="1"/>
          </p:cNvSpPr>
          <p:nvPr/>
        </p:nvSpPr>
        <p:spPr bwMode="auto">
          <a:xfrm>
            <a:off x="2857500" y="1892300"/>
            <a:ext cx="914400" cy="596900"/>
          </a:xfrm>
          <a:prstGeom prst="cloudCallout">
            <a:avLst>
              <a:gd name="adj1" fmla="val -49306"/>
              <a:gd name="adj2" fmla="val 104523"/>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sz="2400" b="0">
              <a:latin typeface="Comic Sans MS" pitchFamily="66" charset="0"/>
            </a:endParaRPr>
          </a:p>
        </p:txBody>
      </p:sp>
      <p:sp>
        <p:nvSpPr>
          <p:cNvPr id="691225" name="Text Box 25"/>
          <p:cNvSpPr txBox="1">
            <a:spLocks noChangeArrowheads="1"/>
          </p:cNvSpPr>
          <p:nvPr/>
        </p:nvSpPr>
        <p:spPr bwMode="auto">
          <a:xfrm>
            <a:off x="1736725" y="1951038"/>
            <a:ext cx="369888" cy="457200"/>
          </a:xfrm>
          <a:prstGeom prst="rect">
            <a:avLst/>
          </a:prstGeom>
          <a:noFill/>
          <a:ln>
            <a:noFill/>
          </a:ln>
          <a:effectLst/>
          <a:extLst>
            <a:ext uri="{909E8E84-426E-40DD-AFC4-6F175D3DCCD1}">
              <a14:hiddenFill xmlns:a14="http://schemas.microsoft.com/office/drawing/2010/main">
                <a:solidFill>
                  <a:srgbClr val="FFE1E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0">
                <a:latin typeface="Comic Sans MS" pitchFamily="66" charset="0"/>
              </a:rPr>
              <a:t>0</a:t>
            </a:r>
          </a:p>
        </p:txBody>
      </p:sp>
      <p:sp>
        <p:nvSpPr>
          <p:cNvPr id="691226" name="Text Box 26"/>
          <p:cNvSpPr txBox="1">
            <a:spLocks noChangeArrowheads="1"/>
          </p:cNvSpPr>
          <p:nvPr/>
        </p:nvSpPr>
        <p:spPr bwMode="auto">
          <a:xfrm>
            <a:off x="3121025" y="1963738"/>
            <a:ext cx="320675" cy="457200"/>
          </a:xfrm>
          <a:prstGeom prst="rect">
            <a:avLst/>
          </a:prstGeom>
          <a:noFill/>
          <a:ln>
            <a:noFill/>
          </a:ln>
          <a:effectLst/>
          <a:extLst>
            <a:ext uri="{909E8E84-426E-40DD-AFC4-6F175D3DCCD1}">
              <a14:hiddenFill xmlns:a14="http://schemas.microsoft.com/office/drawing/2010/main">
                <a:solidFill>
                  <a:srgbClr val="FFE1E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0">
                <a:latin typeface="Comic Sans MS" pitchFamily="66" charset="0"/>
              </a:rPr>
              <a:t>1</a:t>
            </a:r>
          </a:p>
        </p:txBody>
      </p:sp>
      <p:sp>
        <p:nvSpPr>
          <p:cNvPr id="691227" name="Oval 27"/>
          <p:cNvSpPr>
            <a:spLocks noChangeArrowheads="1"/>
          </p:cNvSpPr>
          <p:nvPr/>
        </p:nvSpPr>
        <p:spPr bwMode="auto">
          <a:xfrm>
            <a:off x="6146800" y="2730500"/>
            <a:ext cx="622300" cy="622300"/>
          </a:xfrm>
          <a:prstGeom prst="ellipse">
            <a:avLst/>
          </a:prstGeom>
          <a:solidFill>
            <a:srgbClr val="CCEC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0">
                <a:solidFill>
                  <a:srgbClr val="CC3300"/>
                </a:solidFill>
                <a:latin typeface="Comic Sans MS" pitchFamily="66" charset="0"/>
              </a:rPr>
              <a:t>B</a:t>
            </a:r>
          </a:p>
        </p:txBody>
      </p:sp>
      <p:sp>
        <p:nvSpPr>
          <p:cNvPr id="691228" name="AutoShape 28"/>
          <p:cNvSpPr>
            <a:spLocks noChangeArrowheads="1"/>
          </p:cNvSpPr>
          <p:nvPr/>
        </p:nvSpPr>
        <p:spPr bwMode="auto">
          <a:xfrm>
            <a:off x="5130800" y="1892300"/>
            <a:ext cx="914400" cy="596900"/>
          </a:xfrm>
          <a:prstGeom prst="cloudCallout">
            <a:avLst>
              <a:gd name="adj1" fmla="val 77083"/>
              <a:gd name="adj2" fmla="val 106648"/>
            </a:avLst>
          </a:prstGeom>
          <a:solidFill>
            <a:srgbClr val="99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sz="2400" b="0">
              <a:latin typeface="Comic Sans MS" pitchFamily="66" charset="0"/>
            </a:endParaRPr>
          </a:p>
        </p:txBody>
      </p:sp>
      <p:sp>
        <p:nvSpPr>
          <p:cNvPr id="691229" name="AutoShape 29"/>
          <p:cNvSpPr>
            <a:spLocks noChangeArrowheads="1"/>
          </p:cNvSpPr>
          <p:nvPr/>
        </p:nvSpPr>
        <p:spPr bwMode="auto">
          <a:xfrm>
            <a:off x="6527800" y="1892300"/>
            <a:ext cx="914400" cy="596900"/>
          </a:xfrm>
          <a:prstGeom prst="cloudCallout">
            <a:avLst>
              <a:gd name="adj1" fmla="val -49306"/>
              <a:gd name="adj2" fmla="val 104523"/>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sz="2400" b="0">
              <a:latin typeface="Comic Sans MS" pitchFamily="66" charset="0"/>
            </a:endParaRPr>
          </a:p>
        </p:txBody>
      </p:sp>
      <p:sp>
        <p:nvSpPr>
          <p:cNvPr id="691230" name="Text Box 30"/>
          <p:cNvSpPr txBox="1">
            <a:spLocks noChangeArrowheads="1"/>
          </p:cNvSpPr>
          <p:nvPr/>
        </p:nvSpPr>
        <p:spPr bwMode="auto">
          <a:xfrm>
            <a:off x="5407025" y="1963738"/>
            <a:ext cx="369888" cy="457200"/>
          </a:xfrm>
          <a:prstGeom prst="rect">
            <a:avLst/>
          </a:prstGeom>
          <a:noFill/>
          <a:ln>
            <a:noFill/>
          </a:ln>
          <a:effectLst/>
          <a:extLst>
            <a:ext uri="{909E8E84-426E-40DD-AFC4-6F175D3DCCD1}">
              <a14:hiddenFill xmlns:a14="http://schemas.microsoft.com/office/drawing/2010/main">
                <a:solidFill>
                  <a:srgbClr val="FFE1E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0">
                <a:latin typeface="Comic Sans MS" pitchFamily="66" charset="0"/>
              </a:rPr>
              <a:t>0</a:t>
            </a:r>
          </a:p>
        </p:txBody>
      </p:sp>
      <p:sp>
        <p:nvSpPr>
          <p:cNvPr id="691231" name="Text Box 31"/>
          <p:cNvSpPr txBox="1">
            <a:spLocks noChangeArrowheads="1"/>
          </p:cNvSpPr>
          <p:nvPr/>
        </p:nvSpPr>
        <p:spPr bwMode="auto">
          <a:xfrm>
            <a:off x="6791325" y="1963738"/>
            <a:ext cx="320675" cy="457200"/>
          </a:xfrm>
          <a:prstGeom prst="rect">
            <a:avLst/>
          </a:prstGeom>
          <a:noFill/>
          <a:ln>
            <a:noFill/>
          </a:ln>
          <a:effectLst/>
          <a:extLst>
            <a:ext uri="{909E8E84-426E-40DD-AFC4-6F175D3DCCD1}">
              <a14:hiddenFill xmlns:a14="http://schemas.microsoft.com/office/drawing/2010/main">
                <a:solidFill>
                  <a:srgbClr val="FFE1E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0">
                <a:latin typeface="Comic Sans MS" pitchFamily="66" charset="0"/>
              </a:rPr>
              <a:t>1</a:t>
            </a:r>
          </a:p>
        </p:txBody>
      </p:sp>
      <p:sp>
        <p:nvSpPr>
          <p:cNvPr id="691236" name="Rectangle 36"/>
          <p:cNvSpPr>
            <a:spLocks noChangeArrowheads="1"/>
          </p:cNvSpPr>
          <p:nvPr/>
        </p:nvSpPr>
        <p:spPr bwMode="auto">
          <a:xfrm>
            <a:off x="4232275" y="4491038"/>
            <a:ext cx="704850" cy="466725"/>
          </a:xfrm>
          <a:prstGeom prst="rect">
            <a:avLst/>
          </a:prstGeom>
          <a:solidFill>
            <a:srgbClr val="FFE1E1"/>
          </a:solidFill>
          <a:ln w="9525">
            <a:solidFill>
              <a:schemeClr val="tx1"/>
            </a:solidFill>
            <a:miter lim="800000"/>
            <a:headEnd/>
            <a:tailEnd/>
          </a:ln>
          <a:effectLst>
            <a:outerShdw dist="35921" dir="2700000" algn="ctr" rotWithShape="0">
              <a:schemeClr val="bg2"/>
            </a:outerShdw>
          </a:effectLst>
        </p:spPr>
        <p:txBody>
          <a:bodyPr anchor="ctr">
            <a:spAutoFit/>
          </a:bodyPr>
          <a:lstStyle/>
          <a:p>
            <a:pPr algn="ctr"/>
            <a:r>
              <a:rPr lang="en-US" sz="2400" b="0">
                <a:solidFill>
                  <a:srgbClr val="CC3300"/>
                </a:solidFill>
                <a:latin typeface="Comic Sans MS" pitchFamily="66" charset="0"/>
              </a:rPr>
              <a:t>1</a:t>
            </a:r>
          </a:p>
        </p:txBody>
      </p:sp>
      <p:sp>
        <p:nvSpPr>
          <p:cNvPr id="691237" name="Rectangle 37"/>
          <p:cNvSpPr>
            <a:spLocks noChangeArrowheads="1"/>
          </p:cNvSpPr>
          <p:nvPr/>
        </p:nvSpPr>
        <p:spPr bwMode="auto">
          <a:xfrm>
            <a:off x="4232275" y="4491038"/>
            <a:ext cx="704850" cy="466725"/>
          </a:xfrm>
          <a:prstGeom prst="rect">
            <a:avLst/>
          </a:prstGeom>
          <a:solidFill>
            <a:srgbClr val="FFE1E1"/>
          </a:solidFill>
          <a:ln w="9525">
            <a:solidFill>
              <a:schemeClr val="tx1"/>
            </a:solidFill>
            <a:miter lim="800000"/>
            <a:headEnd/>
            <a:tailEnd/>
          </a:ln>
          <a:effectLst>
            <a:outerShdw dist="35921" dir="2700000" algn="ctr" rotWithShape="0">
              <a:schemeClr val="bg2"/>
            </a:outerShdw>
          </a:effectLst>
        </p:spPr>
        <p:txBody>
          <a:bodyPr anchor="ctr">
            <a:spAutoFit/>
          </a:bodyPr>
          <a:lstStyle/>
          <a:p>
            <a:pPr algn="ctr"/>
            <a:r>
              <a:rPr lang="en-US" sz="2400" b="0">
                <a:solidFill>
                  <a:srgbClr val="CC3300"/>
                </a:solidFill>
                <a:latin typeface="Comic Sans MS" pitchFamily="66" charset="0"/>
              </a:rPr>
              <a:t>2</a:t>
            </a:r>
          </a:p>
        </p:txBody>
      </p:sp>
      <p:sp>
        <p:nvSpPr>
          <p:cNvPr id="691238" name="Rectangle 38"/>
          <p:cNvSpPr>
            <a:spLocks noChangeArrowheads="1"/>
          </p:cNvSpPr>
          <p:nvPr/>
        </p:nvSpPr>
        <p:spPr bwMode="auto">
          <a:xfrm>
            <a:off x="4219575" y="4491038"/>
            <a:ext cx="704850" cy="466725"/>
          </a:xfrm>
          <a:prstGeom prst="rect">
            <a:avLst/>
          </a:prstGeom>
          <a:solidFill>
            <a:srgbClr val="FFE1E1"/>
          </a:solidFill>
          <a:ln w="9525">
            <a:solidFill>
              <a:schemeClr val="tx1"/>
            </a:solidFill>
            <a:miter lim="800000"/>
            <a:headEnd/>
            <a:tailEnd/>
          </a:ln>
          <a:effectLst>
            <a:outerShdw dist="35921" dir="2700000" algn="ctr" rotWithShape="0">
              <a:schemeClr val="bg2"/>
            </a:outerShdw>
          </a:effectLst>
        </p:spPr>
        <p:txBody>
          <a:bodyPr anchor="ctr">
            <a:spAutoFit/>
          </a:bodyPr>
          <a:lstStyle/>
          <a:p>
            <a:pPr algn="ctr"/>
            <a:r>
              <a:rPr lang="en-US" sz="2400" b="0">
                <a:solidFill>
                  <a:srgbClr val="CC3300"/>
                </a:solidFill>
                <a:latin typeface="Comic Sans MS" pitchFamily="66" charset="0"/>
              </a:rPr>
              <a:t>3</a:t>
            </a:r>
          </a:p>
        </p:txBody>
      </p:sp>
      <p:sp>
        <p:nvSpPr>
          <p:cNvPr id="691239" name="Rectangle 39"/>
          <p:cNvSpPr>
            <a:spLocks noChangeArrowheads="1"/>
          </p:cNvSpPr>
          <p:nvPr/>
        </p:nvSpPr>
        <p:spPr bwMode="auto">
          <a:xfrm>
            <a:off x="4219575" y="4491038"/>
            <a:ext cx="704850" cy="466725"/>
          </a:xfrm>
          <a:prstGeom prst="rect">
            <a:avLst/>
          </a:prstGeom>
          <a:solidFill>
            <a:srgbClr val="FFE1E1"/>
          </a:solidFill>
          <a:ln w="9525">
            <a:solidFill>
              <a:schemeClr val="tx1"/>
            </a:solidFill>
            <a:miter lim="800000"/>
            <a:headEnd/>
            <a:tailEnd/>
          </a:ln>
          <a:effectLst>
            <a:outerShdw dist="35921" dir="2700000" algn="ctr" rotWithShape="0">
              <a:schemeClr val="bg2"/>
            </a:outerShdw>
          </a:effectLst>
        </p:spPr>
        <p:txBody>
          <a:bodyPr anchor="ctr">
            <a:spAutoFit/>
          </a:bodyPr>
          <a:lstStyle/>
          <a:p>
            <a:pPr algn="ctr"/>
            <a:r>
              <a:rPr lang="en-US" sz="2400" b="0">
                <a:solidFill>
                  <a:srgbClr val="CC3300"/>
                </a:solidFill>
                <a:latin typeface="Comic Sans MS" pitchFamily="66" charset="0"/>
              </a:rPr>
              <a:t>4</a:t>
            </a:r>
          </a:p>
        </p:txBody>
      </p:sp>
      <p:sp>
        <p:nvSpPr>
          <p:cNvPr id="691240" name="Rectangle 40"/>
          <p:cNvSpPr>
            <a:spLocks noChangeArrowheads="1"/>
          </p:cNvSpPr>
          <p:nvPr/>
        </p:nvSpPr>
        <p:spPr bwMode="auto">
          <a:xfrm>
            <a:off x="4244975" y="4491038"/>
            <a:ext cx="704850" cy="466725"/>
          </a:xfrm>
          <a:prstGeom prst="rect">
            <a:avLst/>
          </a:prstGeom>
          <a:solidFill>
            <a:srgbClr val="CCFF99"/>
          </a:solidFill>
          <a:ln w="9525">
            <a:solidFill>
              <a:schemeClr val="tx1"/>
            </a:solidFill>
            <a:miter lim="800000"/>
            <a:headEnd/>
            <a:tailEnd/>
          </a:ln>
          <a:effectLst>
            <a:outerShdw dist="35921" dir="2700000" algn="ctr" rotWithShape="0">
              <a:schemeClr val="bg2"/>
            </a:outerShdw>
          </a:effectLst>
        </p:spPr>
        <p:txBody>
          <a:bodyPr anchor="ctr">
            <a:spAutoFit/>
          </a:bodyPr>
          <a:lstStyle/>
          <a:p>
            <a:pPr algn="ctr"/>
            <a:r>
              <a:rPr lang="en-US" sz="2400" b="0">
                <a:solidFill>
                  <a:srgbClr val="CC3300"/>
                </a:solidFill>
                <a:latin typeface="Comic Sans MS" pitchFamily="66" charset="0"/>
              </a:rPr>
              <a:t>1</a:t>
            </a:r>
          </a:p>
        </p:txBody>
      </p:sp>
      <p:sp>
        <p:nvSpPr>
          <p:cNvPr id="691241" name="Rectangle 41"/>
          <p:cNvSpPr>
            <a:spLocks noChangeArrowheads="1"/>
          </p:cNvSpPr>
          <p:nvPr/>
        </p:nvSpPr>
        <p:spPr bwMode="auto">
          <a:xfrm>
            <a:off x="4244975" y="4491038"/>
            <a:ext cx="704850" cy="466725"/>
          </a:xfrm>
          <a:prstGeom prst="rect">
            <a:avLst/>
          </a:prstGeom>
          <a:solidFill>
            <a:srgbClr val="CCFF99"/>
          </a:solidFill>
          <a:ln w="9525">
            <a:solidFill>
              <a:schemeClr val="tx1"/>
            </a:solidFill>
            <a:miter lim="800000"/>
            <a:headEnd/>
            <a:tailEnd/>
          </a:ln>
          <a:effectLst>
            <a:outerShdw dist="35921" dir="2700000" algn="ctr" rotWithShape="0">
              <a:schemeClr val="bg2"/>
            </a:outerShdw>
          </a:effectLst>
        </p:spPr>
        <p:txBody>
          <a:bodyPr anchor="ctr">
            <a:spAutoFit/>
          </a:bodyPr>
          <a:lstStyle/>
          <a:p>
            <a:pPr algn="ctr"/>
            <a:r>
              <a:rPr lang="en-US" sz="2400" b="0">
                <a:solidFill>
                  <a:srgbClr val="CC3300"/>
                </a:solidFill>
                <a:latin typeface="Comic Sans MS" pitchFamily="66" charset="0"/>
              </a:rPr>
              <a:t>2</a:t>
            </a:r>
          </a:p>
        </p:txBody>
      </p:sp>
      <p:sp>
        <p:nvSpPr>
          <p:cNvPr id="691242" name="Rectangle 42"/>
          <p:cNvSpPr>
            <a:spLocks noChangeArrowheads="1"/>
          </p:cNvSpPr>
          <p:nvPr/>
        </p:nvSpPr>
        <p:spPr bwMode="auto">
          <a:xfrm>
            <a:off x="4244975" y="4491038"/>
            <a:ext cx="704850" cy="466725"/>
          </a:xfrm>
          <a:prstGeom prst="rect">
            <a:avLst/>
          </a:prstGeom>
          <a:solidFill>
            <a:srgbClr val="CCFF99"/>
          </a:solidFill>
          <a:ln w="9525">
            <a:solidFill>
              <a:schemeClr val="tx1"/>
            </a:solidFill>
            <a:miter lim="800000"/>
            <a:headEnd/>
            <a:tailEnd/>
          </a:ln>
          <a:effectLst>
            <a:outerShdw dist="35921" dir="2700000" algn="ctr" rotWithShape="0">
              <a:schemeClr val="bg2"/>
            </a:outerShdw>
          </a:effectLst>
        </p:spPr>
        <p:txBody>
          <a:bodyPr anchor="ctr">
            <a:spAutoFit/>
          </a:bodyPr>
          <a:lstStyle/>
          <a:p>
            <a:pPr algn="ctr"/>
            <a:r>
              <a:rPr lang="en-US" sz="2400" b="0">
                <a:solidFill>
                  <a:srgbClr val="CC3300"/>
                </a:solidFill>
                <a:latin typeface="Comic Sans MS" pitchFamily="66" charset="0"/>
              </a:rPr>
              <a:t>3</a:t>
            </a:r>
          </a:p>
        </p:txBody>
      </p:sp>
      <p:sp>
        <p:nvSpPr>
          <p:cNvPr id="691243" name="Rectangle 43"/>
          <p:cNvSpPr>
            <a:spLocks noChangeArrowheads="1"/>
          </p:cNvSpPr>
          <p:nvPr/>
        </p:nvSpPr>
        <p:spPr bwMode="auto">
          <a:xfrm>
            <a:off x="4232275" y="4491038"/>
            <a:ext cx="704850" cy="466725"/>
          </a:xfrm>
          <a:prstGeom prst="rect">
            <a:avLst/>
          </a:prstGeom>
          <a:solidFill>
            <a:srgbClr val="CCFF99"/>
          </a:solidFill>
          <a:ln w="9525">
            <a:solidFill>
              <a:schemeClr val="tx1"/>
            </a:solidFill>
            <a:miter lim="800000"/>
            <a:headEnd/>
            <a:tailEnd/>
          </a:ln>
          <a:effectLst>
            <a:outerShdw dist="35921" dir="2700000" algn="ctr" rotWithShape="0">
              <a:schemeClr val="bg2"/>
            </a:outerShdw>
          </a:effectLst>
        </p:spPr>
        <p:txBody>
          <a:bodyPr anchor="ctr">
            <a:spAutoFit/>
          </a:bodyPr>
          <a:lstStyle/>
          <a:p>
            <a:pPr algn="ctr"/>
            <a:r>
              <a:rPr lang="en-US" sz="2400" b="0">
                <a:solidFill>
                  <a:srgbClr val="CC3300"/>
                </a:solidFill>
                <a:latin typeface="Comic Sans MS" pitchFamily="66" charset="0"/>
              </a:rPr>
              <a:t>4</a:t>
            </a:r>
          </a:p>
        </p:txBody>
      </p:sp>
      <p:sp>
        <p:nvSpPr>
          <p:cNvPr id="691244" name="Rectangle 44"/>
          <p:cNvSpPr>
            <a:spLocks noChangeArrowheads="1"/>
          </p:cNvSpPr>
          <p:nvPr/>
        </p:nvSpPr>
        <p:spPr bwMode="auto">
          <a:xfrm>
            <a:off x="4219575" y="4491038"/>
            <a:ext cx="704850" cy="466725"/>
          </a:xfrm>
          <a:prstGeom prst="rect">
            <a:avLst/>
          </a:prstGeom>
          <a:solidFill>
            <a:srgbClr val="CCFF99"/>
          </a:solidFill>
          <a:ln w="9525">
            <a:solidFill>
              <a:schemeClr val="tx1"/>
            </a:solidFill>
            <a:miter lim="800000"/>
            <a:headEnd/>
            <a:tailEnd/>
          </a:ln>
          <a:effectLst>
            <a:outerShdw dist="35921" dir="2700000" algn="ctr" rotWithShape="0">
              <a:schemeClr val="bg2"/>
            </a:outerShdw>
          </a:effectLst>
        </p:spPr>
        <p:txBody>
          <a:bodyPr anchor="ctr">
            <a:spAutoFit/>
          </a:bodyPr>
          <a:lstStyle/>
          <a:p>
            <a:pPr algn="ctr"/>
            <a:r>
              <a:rPr lang="en-US" sz="2400" b="0">
                <a:solidFill>
                  <a:srgbClr val="CC3300"/>
                </a:solidFill>
                <a:latin typeface="Comic Sans MS" pitchFamily="66" charset="0"/>
              </a:rPr>
              <a:t>5</a:t>
            </a:r>
          </a:p>
        </p:txBody>
      </p:sp>
      <p:sp>
        <p:nvSpPr>
          <p:cNvPr id="691245" name="AutoShape 45"/>
          <p:cNvSpPr>
            <a:spLocks noChangeArrowheads="1"/>
          </p:cNvSpPr>
          <p:nvPr/>
        </p:nvSpPr>
        <p:spPr bwMode="auto">
          <a:xfrm>
            <a:off x="5130800" y="1892300"/>
            <a:ext cx="914400" cy="596900"/>
          </a:xfrm>
          <a:prstGeom prst="cloudCallout">
            <a:avLst>
              <a:gd name="adj1" fmla="val 77083"/>
              <a:gd name="adj2" fmla="val 106648"/>
            </a:avLst>
          </a:prstGeom>
          <a:solidFill>
            <a:srgbClr val="99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sz="2400" b="0">
              <a:latin typeface="Comic Sans MS" pitchFamily="66" charset="0"/>
            </a:endParaRPr>
          </a:p>
        </p:txBody>
      </p:sp>
      <p:sp>
        <p:nvSpPr>
          <p:cNvPr id="691246" name="AutoShape 46"/>
          <p:cNvSpPr>
            <a:spLocks noChangeArrowheads="1"/>
          </p:cNvSpPr>
          <p:nvPr/>
        </p:nvSpPr>
        <p:spPr bwMode="auto">
          <a:xfrm>
            <a:off x="6527800" y="1892300"/>
            <a:ext cx="914400" cy="596900"/>
          </a:xfrm>
          <a:prstGeom prst="cloudCallout">
            <a:avLst>
              <a:gd name="adj1" fmla="val -49306"/>
              <a:gd name="adj2" fmla="val 104523"/>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sz="2400" b="0">
              <a:latin typeface="Comic Sans MS" pitchFamily="66" charset="0"/>
            </a:endParaRPr>
          </a:p>
        </p:txBody>
      </p:sp>
      <p:sp>
        <p:nvSpPr>
          <p:cNvPr id="691247" name="Text Box 47"/>
          <p:cNvSpPr txBox="1">
            <a:spLocks noChangeArrowheads="1"/>
          </p:cNvSpPr>
          <p:nvPr/>
        </p:nvSpPr>
        <p:spPr bwMode="auto">
          <a:xfrm>
            <a:off x="5407025" y="1963738"/>
            <a:ext cx="320675" cy="457200"/>
          </a:xfrm>
          <a:prstGeom prst="rect">
            <a:avLst/>
          </a:prstGeom>
          <a:noFill/>
          <a:ln>
            <a:noFill/>
          </a:ln>
          <a:effectLst/>
          <a:extLst>
            <a:ext uri="{909E8E84-426E-40DD-AFC4-6F175D3DCCD1}">
              <a14:hiddenFill xmlns:a14="http://schemas.microsoft.com/office/drawing/2010/main">
                <a:solidFill>
                  <a:srgbClr val="FFE1E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0">
                <a:latin typeface="Comic Sans MS" pitchFamily="66" charset="0"/>
              </a:rPr>
              <a:t>1</a:t>
            </a:r>
          </a:p>
        </p:txBody>
      </p:sp>
      <p:sp>
        <p:nvSpPr>
          <p:cNvPr id="691248" name="Text Box 48"/>
          <p:cNvSpPr txBox="1">
            <a:spLocks noChangeArrowheads="1"/>
          </p:cNvSpPr>
          <p:nvPr/>
        </p:nvSpPr>
        <p:spPr bwMode="auto">
          <a:xfrm>
            <a:off x="6791325" y="1963738"/>
            <a:ext cx="369888" cy="457200"/>
          </a:xfrm>
          <a:prstGeom prst="rect">
            <a:avLst/>
          </a:prstGeom>
          <a:noFill/>
          <a:ln>
            <a:noFill/>
          </a:ln>
          <a:effectLst/>
          <a:extLst>
            <a:ext uri="{909E8E84-426E-40DD-AFC4-6F175D3DCCD1}">
              <a14:hiddenFill xmlns:a14="http://schemas.microsoft.com/office/drawing/2010/main">
                <a:solidFill>
                  <a:srgbClr val="FFE1E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0">
                <a:latin typeface="Comic Sans MS" pitchFamily="66" charset="0"/>
              </a:rPr>
              <a:t>2</a:t>
            </a:r>
          </a:p>
        </p:txBody>
      </p:sp>
      <p:sp>
        <p:nvSpPr>
          <p:cNvPr id="691249" name="Rectangle 49"/>
          <p:cNvSpPr>
            <a:spLocks noChangeArrowheads="1"/>
          </p:cNvSpPr>
          <p:nvPr/>
        </p:nvSpPr>
        <p:spPr bwMode="auto">
          <a:xfrm>
            <a:off x="4219575" y="4491038"/>
            <a:ext cx="704850" cy="466725"/>
          </a:xfrm>
          <a:prstGeom prst="rect">
            <a:avLst/>
          </a:prstGeom>
          <a:solidFill>
            <a:srgbClr val="FFE1E1"/>
          </a:solidFill>
          <a:ln w="9525">
            <a:solidFill>
              <a:schemeClr val="tx1"/>
            </a:solidFill>
            <a:miter lim="800000"/>
            <a:headEnd/>
            <a:tailEnd/>
          </a:ln>
          <a:effectLst>
            <a:outerShdw dist="35921" dir="2700000" algn="ctr" rotWithShape="0">
              <a:schemeClr val="bg2"/>
            </a:outerShdw>
          </a:effectLst>
        </p:spPr>
        <p:txBody>
          <a:bodyPr anchor="ctr">
            <a:spAutoFit/>
          </a:bodyPr>
          <a:lstStyle/>
          <a:p>
            <a:pPr algn="ctr"/>
            <a:r>
              <a:rPr lang="en-US" sz="2400" b="0">
                <a:solidFill>
                  <a:srgbClr val="CC3300"/>
                </a:solidFill>
                <a:latin typeface="Comic Sans MS" pitchFamily="66" charset="0"/>
              </a:rPr>
              <a:t>2</a:t>
            </a:r>
          </a:p>
        </p:txBody>
      </p:sp>
      <p:sp>
        <p:nvSpPr>
          <p:cNvPr id="691251" name="Line 51"/>
          <p:cNvSpPr>
            <a:spLocks noChangeShapeType="1"/>
          </p:cNvSpPr>
          <p:nvPr/>
        </p:nvSpPr>
        <p:spPr bwMode="auto">
          <a:xfrm>
            <a:off x="3086100" y="3340100"/>
            <a:ext cx="1054100" cy="1016000"/>
          </a:xfrm>
          <a:prstGeom prst="line">
            <a:avLst/>
          </a:prstGeom>
          <a:noFill/>
          <a:ln w="19050">
            <a:solidFill>
              <a:schemeClr val="tx1"/>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91252" name="Line 52"/>
          <p:cNvSpPr>
            <a:spLocks noChangeShapeType="1"/>
          </p:cNvSpPr>
          <p:nvPr/>
        </p:nvSpPr>
        <p:spPr bwMode="auto">
          <a:xfrm flipH="1">
            <a:off x="5016500" y="3340100"/>
            <a:ext cx="1079500" cy="1028700"/>
          </a:xfrm>
          <a:prstGeom prst="line">
            <a:avLst/>
          </a:prstGeom>
          <a:noFill/>
          <a:ln w="19050">
            <a:solidFill>
              <a:schemeClr val="tx1"/>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1220"/>
                                        </p:tgtEl>
                                        <p:attrNameLst>
                                          <p:attrName>style.visibility</p:attrName>
                                        </p:attrNameLst>
                                      </p:cBhvr>
                                      <p:to>
                                        <p:strVal val="visible"/>
                                      </p:to>
                                    </p:set>
                                    <p:animEffect transition="in" filter="dissolve">
                                      <p:cBhvr>
                                        <p:cTn id="7" dur="500"/>
                                        <p:tgtEl>
                                          <p:spTgt spid="69122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91225"/>
                                        </p:tgtEl>
                                        <p:attrNameLst>
                                          <p:attrName>style.visibility</p:attrName>
                                        </p:attrNameLst>
                                      </p:cBhvr>
                                      <p:to>
                                        <p:strVal val="visible"/>
                                      </p:to>
                                    </p:set>
                                    <p:animEffect transition="in" filter="dissolve">
                                      <p:cBhvr>
                                        <p:cTn id="10" dur="500"/>
                                        <p:tgtEl>
                                          <p:spTgt spid="69122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xit" presetSubtype="0" fill="hold" grpId="1" nodeType="clickEffect">
                                  <p:stCondLst>
                                    <p:cond delay="0"/>
                                  </p:stCondLst>
                                  <p:childTnLst>
                                    <p:animEffect transition="out" filter="dissolve">
                                      <p:cBhvr>
                                        <p:cTn id="14" dur="500"/>
                                        <p:tgtEl>
                                          <p:spTgt spid="691220"/>
                                        </p:tgtEl>
                                      </p:cBhvr>
                                    </p:animEffect>
                                    <p:set>
                                      <p:cBhvr>
                                        <p:cTn id="15" dur="1" fill="hold">
                                          <p:stCondLst>
                                            <p:cond delay="499"/>
                                          </p:stCondLst>
                                        </p:cTn>
                                        <p:tgtEl>
                                          <p:spTgt spid="691220"/>
                                        </p:tgtEl>
                                        <p:attrNameLst>
                                          <p:attrName>style.visibility</p:attrName>
                                        </p:attrNameLst>
                                      </p:cBhvr>
                                      <p:to>
                                        <p:strVal val="hidden"/>
                                      </p:to>
                                    </p:set>
                                  </p:childTnLst>
                                </p:cTn>
                              </p:par>
                              <p:par>
                                <p:cTn id="16" presetID="9" presetClass="exit" presetSubtype="0" fill="hold" grpId="1" nodeType="withEffect">
                                  <p:stCondLst>
                                    <p:cond delay="0"/>
                                  </p:stCondLst>
                                  <p:childTnLst>
                                    <p:animEffect transition="out" filter="dissolve">
                                      <p:cBhvr>
                                        <p:cTn id="17" dur="500"/>
                                        <p:tgtEl>
                                          <p:spTgt spid="691225"/>
                                        </p:tgtEl>
                                      </p:cBhvr>
                                    </p:animEffect>
                                    <p:set>
                                      <p:cBhvr>
                                        <p:cTn id="18" dur="1" fill="hold">
                                          <p:stCondLst>
                                            <p:cond delay="499"/>
                                          </p:stCondLst>
                                        </p:cTn>
                                        <p:tgtEl>
                                          <p:spTgt spid="691225"/>
                                        </p:tgtEl>
                                        <p:attrNameLst>
                                          <p:attrName>style.visibility</p:attrName>
                                        </p:attrNameLst>
                                      </p:cBhvr>
                                      <p:to>
                                        <p:strVal val="hidden"/>
                                      </p:to>
                                    </p:set>
                                  </p:childTnLst>
                                </p:cTn>
                              </p:par>
                            </p:childTnLst>
                          </p:cTn>
                        </p:par>
                        <p:par>
                          <p:cTn id="19" fill="hold" nodeType="afterGroup">
                            <p:stCondLst>
                              <p:cond delay="500"/>
                            </p:stCondLst>
                            <p:childTnLst>
                              <p:par>
                                <p:cTn id="20" presetID="9" presetClass="entr" presetSubtype="0" fill="hold" grpId="0" nodeType="afterEffect">
                                  <p:stCondLst>
                                    <p:cond delay="0"/>
                                  </p:stCondLst>
                                  <p:childTnLst>
                                    <p:set>
                                      <p:cBhvr>
                                        <p:cTn id="21" dur="1" fill="hold">
                                          <p:stCondLst>
                                            <p:cond delay="0"/>
                                          </p:stCondLst>
                                        </p:cTn>
                                        <p:tgtEl>
                                          <p:spTgt spid="691222"/>
                                        </p:tgtEl>
                                        <p:attrNameLst>
                                          <p:attrName>style.visibility</p:attrName>
                                        </p:attrNameLst>
                                      </p:cBhvr>
                                      <p:to>
                                        <p:strVal val="visible"/>
                                      </p:to>
                                    </p:set>
                                    <p:animEffect transition="in" filter="dissolve">
                                      <p:cBhvr>
                                        <p:cTn id="22" dur="500"/>
                                        <p:tgtEl>
                                          <p:spTgt spid="691222"/>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691226"/>
                                        </p:tgtEl>
                                        <p:attrNameLst>
                                          <p:attrName>style.visibility</p:attrName>
                                        </p:attrNameLst>
                                      </p:cBhvr>
                                      <p:to>
                                        <p:strVal val="visible"/>
                                      </p:to>
                                    </p:set>
                                    <p:animEffect transition="in" filter="dissolve">
                                      <p:cBhvr>
                                        <p:cTn id="25" dur="500"/>
                                        <p:tgtEl>
                                          <p:spTgt spid="69122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691228"/>
                                        </p:tgtEl>
                                        <p:attrNameLst>
                                          <p:attrName>style.visibility</p:attrName>
                                        </p:attrNameLst>
                                      </p:cBhvr>
                                      <p:to>
                                        <p:strVal val="visible"/>
                                      </p:to>
                                    </p:set>
                                    <p:animEffect transition="in" filter="dissolve">
                                      <p:cBhvr>
                                        <p:cTn id="30" dur="500"/>
                                        <p:tgtEl>
                                          <p:spTgt spid="691228"/>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691230"/>
                                        </p:tgtEl>
                                        <p:attrNameLst>
                                          <p:attrName>style.visibility</p:attrName>
                                        </p:attrNameLst>
                                      </p:cBhvr>
                                      <p:to>
                                        <p:strVal val="visible"/>
                                      </p:to>
                                    </p:set>
                                    <p:animEffect transition="in" filter="dissolve">
                                      <p:cBhvr>
                                        <p:cTn id="33" dur="500"/>
                                        <p:tgtEl>
                                          <p:spTgt spid="69123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xit" presetSubtype="0" fill="hold" grpId="1" nodeType="clickEffect">
                                  <p:stCondLst>
                                    <p:cond delay="0"/>
                                  </p:stCondLst>
                                  <p:childTnLst>
                                    <p:animEffect transition="out" filter="dissolve">
                                      <p:cBhvr>
                                        <p:cTn id="37" dur="500"/>
                                        <p:tgtEl>
                                          <p:spTgt spid="691228"/>
                                        </p:tgtEl>
                                      </p:cBhvr>
                                    </p:animEffect>
                                    <p:set>
                                      <p:cBhvr>
                                        <p:cTn id="38" dur="1" fill="hold">
                                          <p:stCondLst>
                                            <p:cond delay="499"/>
                                          </p:stCondLst>
                                        </p:cTn>
                                        <p:tgtEl>
                                          <p:spTgt spid="691228"/>
                                        </p:tgtEl>
                                        <p:attrNameLst>
                                          <p:attrName>style.visibility</p:attrName>
                                        </p:attrNameLst>
                                      </p:cBhvr>
                                      <p:to>
                                        <p:strVal val="hidden"/>
                                      </p:to>
                                    </p:set>
                                  </p:childTnLst>
                                </p:cTn>
                              </p:par>
                              <p:par>
                                <p:cTn id="39" presetID="9" presetClass="exit" presetSubtype="0" fill="hold" grpId="1" nodeType="withEffect">
                                  <p:stCondLst>
                                    <p:cond delay="0"/>
                                  </p:stCondLst>
                                  <p:childTnLst>
                                    <p:animEffect transition="out" filter="dissolve">
                                      <p:cBhvr>
                                        <p:cTn id="40" dur="500"/>
                                        <p:tgtEl>
                                          <p:spTgt spid="691230"/>
                                        </p:tgtEl>
                                      </p:cBhvr>
                                    </p:animEffect>
                                    <p:set>
                                      <p:cBhvr>
                                        <p:cTn id="41" dur="1" fill="hold">
                                          <p:stCondLst>
                                            <p:cond delay="499"/>
                                          </p:stCondLst>
                                        </p:cTn>
                                        <p:tgtEl>
                                          <p:spTgt spid="691230"/>
                                        </p:tgtEl>
                                        <p:attrNameLst>
                                          <p:attrName>style.visibility</p:attrName>
                                        </p:attrNameLst>
                                      </p:cBhvr>
                                      <p:to>
                                        <p:strVal val="hidden"/>
                                      </p:to>
                                    </p:set>
                                  </p:childTnLst>
                                </p:cTn>
                              </p:par>
                            </p:childTnLst>
                          </p:cTn>
                        </p:par>
                        <p:par>
                          <p:cTn id="42" fill="hold" nodeType="afterGroup">
                            <p:stCondLst>
                              <p:cond delay="500"/>
                            </p:stCondLst>
                            <p:childTnLst>
                              <p:par>
                                <p:cTn id="43" presetID="9" presetClass="entr" presetSubtype="0" fill="hold" grpId="0" nodeType="afterEffect">
                                  <p:stCondLst>
                                    <p:cond delay="0"/>
                                  </p:stCondLst>
                                  <p:childTnLst>
                                    <p:set>
                                      <p:cBhvr>
                                        <p:cTn id="44" dur="1" fill="hold">
                                          <p:stCondLst>
                                            <p:cond delay="0"/>
                                          </p:stCondLst>
                                        </p:cTn>
                                        <p:tgtEl>
                                          <p:spTgt spid="691229"/>
                                        </p:tgtEl>
                                        <p:attrNameLst>
                                          <p:attrName>style.visibility</p:attrName>
                                        </p:attrNameLst>
                                      </p:cBhvr>
                                      <p:to>
                                        <p:strVal val="visible"/>
                                      </p:to>
                                    </p:set>
                                    <p:animEffect transition="in" filter="dissolve">
                                      <p:cBhvr>
                                        <p:cTn id="45" dur="500"/>
                                        <p:tgtEl>
                                          <p:spTgt spid="691229"/>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691231"/>
                                        </p:tgtEl>
                                        <p:attrNameLst>
                                          <p:attrName>style.visibility</p:attrName>
                                        </p:attrNameLst>
                                      </p:cBhvr>
                                      <p:to>
                                        <p:strVal val="visible"/>
                                      </p:to>
                                    </p:set>
                                    <p:animEffect transition="in" filter="dissolve">
                                      <p:cBhvr>
                                        <p:cTn id="48" dur="500"/>
                                        <p:tgtEl>
                                          <p:spTgt spid="691231"/>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9" presetClass="exit" presetSubtype="0" fill="hold" grpId="1" nodeType="clickEffect">
                                  <p:stCondLst>
                                    <p:cond delay="0"/>
                                  </p:stCondLst>
                                  <p:childTnLst>
                                    <p:animEffect transition="out" filter="dissolve">
                                      <p:cBhvr>
                                        <p:cTn id="52" dur="500"/>
                                        <p:tgtEl>
                                          <p:spTgt spid="691229"/>
                                        </p:tgtEl>
                                      </p:cBhvr>
                                    </p:animEffect>
                                    <p:set>
                                      <p:cBhvr>
                                        <p:cTn id="53" dur="1" fill="hold">
                                          <p:stCondLst>
                                            <p:cond delay="499"/>
                                          </p:stCondLst>
                                        </p:cTn>
                                        <p:tgtEl>
                                          <p:spTgt spid="691229"/>
                                        </p:tgtEl>
                                        <p:attrNameLst>
                                          <p:attrName>style.visibility</p:attrName>
                                        </p:attrNameLst>
                                      </p:cBhvr>
                                      <p:to>
                                        <p:strVal val="hidden"/>
                                      </p:to>
                                    </p:set>
                                  </p:childTnLst>
                                </p:cTn>
                              </p:par>
                              <p:par>
                                <p:cTn id="54" presetID="9" presetClass="exit" presetSubtype="0" fill="hold" grpId="1" nodeType="withEffect">
                                  <p:stCondLst>
                                    <p:cond delay="0"/>
                                  </p:stCondLst>
                                  <p:childTnLst>
                                    <p:animEffect transition="out" filter="dissolve">
                                      <p:cBhvr>
                                        <p:cTn id="55" dur="500"/>
                                        <p:tgtEl>
                                          <p:spTgt spid="691231"/>
                                        </p:tgtEl>
                                      </p:cBhvr>
                                    </p:animEffect>
                                    <p:set>
                                      <p:cBhvr>
                                        <p:cTn id="56" dur="1" fill="hold">
                                          <p:stCondLst>
                                            <p:cond delay="499"/>
                                          </p:stCondLst>
                                        </p:cTn>
                                        <p:tgtEl>
                                          <p:spTgt spid="691231"/>
                                        </p:tgtEl>
                                        <p:attrNameLst>
                                          <p:attrName>style.visibility</p:attrName>
                                        </p:attrNameLst>
                                      </p:cBhvr>
                                      <p:to>
                                        <p:strVal val="hidden"/>
                                      </p:to>
                                    </p:set>
                                  </p:childTnLst>
                                </p:cTn>
                              </p:par>
                            </p:childTnLst>
                          </p:cTn>
                        </p:par>
                        <p:par>
                          <p:cTn id="57" fill="hold" nodeType="afterGroup">
                            <p:stCondLst>
                              <p:cond delay="500"/>
                            </p:stCondLst>
                            <p:childTnLst>
                              <p:par>
                                <p:cTn id="58" presetID="45" presetClass="entr" presetSubtype="0" fill="hold" grpId="0" nodeType="afterEffect">
                                  <p:stCondLst>
                                    <p:cond delay="0"/>
                                  </p:stCondLst>
                                  <p:iterate type="lt">
                                    <p:tmPct val="10000"/>
                                  </p:iterate>
                                  <p:childTnLst>
                                    <p:set>
                                      <p:cBhvr>
                                        <p:cTn id="59" dur="1" fill="hold">
                                          <p:stCondLst>
                                            <p:cond delay="0"/>
                                          </p:stCondLst>
                                        </p:cTn>
                                        <p:tgtEl>
                                          <p:spTgt spid="691236"/>
                                        </p:tgtEl>
                                        <p:attrNameLst>
                                          <p:attrName>style.visibility</p:attrName>
                                        </p:attrNameLst>
                                      </p:cBhvr>
                                      <p:to>
                                        <p:strVal val="visible"/>
                                      </p:to>
                                    </p:set>
                                    <p:animEffect transition="in" filter="fade">
                                      <p:cBhvr>
                                        <p:cTn id="60" dur="500"/>
                                        <p:tgtEl>
                                          <p:spTgt spid="691236"/>
                                        </p:tgtEl>
                                      </p:cBhvr>
                                    </p:animEffect>
                                    <p:anim calcmode="lin" valueType="num">
                                      <p:cBhvr>
                                        <p:cTn id="61" dur="500" fill="hold"/>
                                        <p:tgtEl>
                                          <p:spTgt spid="691236"/>
                                        </p:tgtEl>
                                        <p:attrNameLst>
                                          <p:attrName>ppt_w</p:attrName>
                                        </p:attrNameLst>
                                      </p:cBhvr>
                                      <p:tavLst>
                                        <p:tav tm="0" fmla="#ppt_w*sin(2.5*pi*$)">
                                          <p:val>
                                            <p:fltVal val="0"/>
                                          </p:val>
                                        </p:tav>
                                        <p:tav tm="100000">
                                          <p:val>
                                            <p:fltVal val="1"/>
                                          </p:val>
                                        </p:tav>
                                      </p:tavLst>
                                    </p:anim>
                                    <p:anim calcmode="lin" valueType="num">
                                      <p:cBhvr>
                                        <p:cTn id="62" dur="500" fill="hold"/>
                                        <p:tgtEl>
                                          <p:spTgt spid="691236"/>
                                        </p:tgtEl>
                                        <p:attrNameLst>
                                          <p:attrName>ppt_h</p:attrName>
                                        </p:attrNameLst>
                                      </p:cBhvr>
                                      <p:tavLst>
                                        <p:tav tm="0">
                                          <p:val>
                                            <p:strVal val="#ppt_h"/>
                                          </p:val>
                                        </p:tav>
                                        <p:tav tm="100000">
                                          <p:val>
                                            <p:strVal val="#ppt_h"/>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45" presetClass="entr" presetSubtype="0" fill="hold" grpId="0" nodeType="clickEffect">
                                  <p:stCondLst>
                                    <p:cond delay="0"/>
                                  </p:stCondLst>
                                  <p:iterate type="lt">
                                    <p:tmPct val="10000"/>
                                  </p:iterate>
                                  <p:childTnLst>
                                    <p:set>
                                      <p:cBhvr>
                                        <p:cTn id="66" dur="1" fill="hold">
                                          <p:stCondLst>
                                            <p:cond delay="0"/>
                                          </p:stCondLst>
                                        </p:cTn>
                                        <p:tgtEl>
                                          <p:spTgt spid="691237"/>
                                        </p:tgtEl>
                                        <p:attrNameLst>
                                          <p:attrName>style.visibility</p:attrName>
                                        </p:attrNameLst>
                                      </p:cBhvr>
                                      <p:to>
                                        <p:strVal val="visible"/>
                                      </p:to>
                                    </p:set>
                                    <p:animEffect transition="in" filter="fade">
                                      <p:cBhvr>
                                        <p:cTn id="67" dur="500"/>
                                        <p:tgtEl>
                                          <p:spTgt spid="691237"/>
                                        </p:tgtEl>
                                      </p:cBhvr>
                                    </p:animEffect>
                                    <p:anim calcmode="lin" valueType="num">
                                      <p:cBhvr>
                                        <p:cTn id="68" dur="500" fill="hold"/>
                                        <p:tgtEl>
                                          <p:spTgt spid="691237"/>
                                        </p:tgtEl>
                                        <p:attrNameLst>
                                          <p:attrName>ppt_w</p:attrName>
                                        </p:attrNameLst>
                                      </p:cBhvr>
                                      <p:tavLst>
                                        <p:tav tm="0" fmla="#ppt_w*sin(2.5*pi*$)">
                                          <p:val>
                                            <p:fltVal val="0"/>
                                          </p:val>
                                        </p:tav>
                                        <p:tav tm="100000">
                                          <p:val>
                                            <p:fltVal val="1"/>
                                          </p:val>
                                        </p:tav>
                                      </p:tavLst>
                                    </p:anim>
                                    <p:anim calcmode="lin" valueType="num">
                                      <p:cBhvr>
                                        <p:cTn id="69" dur="500" fill="hold"/>
                                        <p:tgtEl>
                                          <p:spTgt spid="691237"/>
                                        </p:tgtEl>
                                        <p:attrNameLst>
                                          <p:attrName>ppt_h</p:attrName>
                                        </p:attrNameLst>
                                      </p:cBhvr>
                                      <p:tavLst>
                                        <p:tav tm="0">
                                          <p:val>
                                            <p:strVal val="#ppt_h"/>
                                          </p:val>
                                        </p:tav>
                                        <p:tav tm="100000">
                                          <p:val>
                                            <p:strVal val="#ppt_h"/>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45" presetClass="entr" presetSubtype="0" fill="hold" grpId="0" nodeType="clickEffect">
                                  <p:stCondLst>
                                    <p:cond delay="0"/>
                                  </p:stCondLst>
                                  <p:iterate type="lt">
                                    <p:tmPct val="10000"/>
                                  </p:iterate>
                                  <p:childTnLst>
                                    <p:set>
                                      <p:cBhvr>
                                        <p:cTn id="73" dur="1" fill="hold">
                                          <p:stCondLst>
                                            <p:cond delay="0"/>
                                          </p:stCondLst>
                                        </p:cTn>
                                        <p:tgtEl>
                                          <p:spTgt spid="691238"/>
                                        </p:tgtEl>
                                        <p:attrNameLst>
                                          <p:attrName>style.visibility</p:attrName>
                                        </p:attrNameLst>
                                      </p:cBhvr>
                                      <p:to>
                                        <p:strVal val="visible"/>
                                      </p:to>
                                    </p:set>
                                    <p:animEffect transition="in" filter="fade">
                                      <p:cBhvr>
                                        <p:cTn id="74" dur="500"/>
                                        <p:tgtEl>
                                          <p:spTgt spid="691238"/>
                                        </p:tgtEl>
                                      </p:cBhvr>
                                    </p:animEffect>
                                    <p:anim calcmode="lin" valueType="num">
                                      <p:cBhvr>
                                        <p:cTn id="75" dur="500" fill="hold"/>
                                        <p:tgtEl>
                                          <p:spTgt spid="691238"/>
                                        </p:tgtEl>
                                        <p:attrNameLst>
                                          <p:attrName>ppt_w</p:attrName>
                                        </p:attrNameLst>
                                      </p:cBhvr>
                                      <p:tavLst>
                                        <p:tav tm="0" fmla="#ppt_w*sin(2.5*pi*$)">
                                          <p:val>
                                            <p:fltVal val="0"/>
                                          </p:val>
                                        </p:tav>
                                        <p:tav tm="100000">
                                          <p:val>
                                            <p:fltVal val="1"/>
                                          </p:val>
                                        </p:tav>
                                      </p:tavLst>
                                    </p:anim>
                                    <p:anim calcmode="lin" valueType="num">
                                      <p:cBhvr>
                                        <p:cTn id="76" dur="500" fill="hold"/>
                                        <p:tgtEl>
                                          <p:spTgt spid="691238"/>
                                        </p:tgtEl>
                                        <p:attrNameLst>
                                          <p:attrName>ppt_h</p:attrName>
                                        </p:attrNameLst>
                                      </p:cBhvr>
                                      <p:tavLst>
                                        <p:tav tm="0">
                                          <p:val>
                                            <p:strVal val="#ppt_h"/>
                                          </p:val>
                                        </p:tav>
                                        <p:tav tm="100000">
                                          <p:val>
                                            <p:strVal val="#ppt_h"/>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45" presetClass="entr" presetSubtype="0" fill="hold" grpId="0" nodeType="clickEffect">
                                  <p:stCondLst>
                                    <p:cond delay="0"/>
                                  </p:stCondLst>
                                  <p:iterate type="lt">
                                    <p:tmPct val="10000"/>
                                  </p:iterate>
                                  <p:childTnLst>
                                    <p:set>
                                      <p:cBhvr>
                                        <p:cTn id="80" dur="1" fill="hold">
                                          <p:stCondLst>
                                            <p:cond delay="0"/>
                                          </p:stCondLst>
                                        </p:cTn>
                                        <p:tgtEl>
                                          <p:spTgt spid="691239"/>
                                        </p:tgtEl>
                                        <p:attrNameLst>
                                          <p:attrName>style.visibility</p:attrName>
                                        </p:attrNameLst>
                                      </p:cBhvr>
                                      <p:to>
                                        <p:strVal val="visible"/>
                                      </p:to>
                                    </p:set>
                                    <p:animEffect transition="in" filter="fade">
                                      <p:cBhvr>
                                        <p:cTn id="81" dur="500"/>
                                        <p:tgtEl>
                                          <p:spTgt spid="691239"/>
                                        </p:tgtEl>
                                      </p:cBhvr>
                                    </p:animEffect>
                                    <p:anim calcmode="lin" valueType="num">
                                      <p:cBhvr>
                                        <p:cTn id="82" dur="500" fill="hold"/>
                                        <p:tgtEl>
                                          <p:spTgt spid="691239"/>
                                        </p:tgtEl>
                                        <p:attrNameLst>
                                          <p:attrName>ppt_w</p:attrName>
                                        </p:attrNameLst>
                                      </p:cBhvr>
                                      <p:tavLst>
                                        <p:tav tm="0" fmla="#ppt_w*sin(2.5*pi*$)">
                                          <p:val>
                                            <p:fltVal val="0"/>
                                          </p:val>
                                        </p:tav>
                                        <p:tav tm="100000">
                                          <p:val>
                                            <p:fltVal val="1"/>
                                          </p:val>
                                        </p:tav>
                                      </p:tavLst>
                                    </p:anim>
                                    <p:anim calcmode="lin" valueType="num">
                                      <p:cBhvr>
                                        <p:cTn id="83" dur="500" fill="hold"/>
                                        <p:tgtEl>
                                          <p:spTgt spid="691239"/>
                                        </p:tgtEl>
                                        <p:attrNameLst>
                                          <p:attrName>ppt_h</p:attrName>
                                        </p:attrNameLst>
                                      </p:cBhvr>
                                      <p:tavLst>
                                        <p:tav tm="0">
                                          <p:val>
                                            <p:strVal val="#ppt_h"/>
                                          </p:val>
                                        </p:tav>
                                        <p:tav tm="100000">
                                          <p:val>
                                            <p:strVal val="#ppt_h"/>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9" presetClass="exit" presetSubtype="0" fill="hold" grpId="1" nodeType="clickEffect">
                                  <p:stCondLst>
                                    <p:cond delay="0"/>
                                  </p:stCondLst>
                                  <p:childTnLst>
                                    <p:animEffect transition="out" filter="dissolve">
                                      <p:cBhvr>
                                        <p:cTn id="87" dur="500"/>
                                        <p:tgtEl>
                                          <p:spTgt spid="691222"/>
                                        </p:tgtEl>
                                      </p:cBhvr>
                                    </p:animEffect>
                                    <p:set>
                                      <p:cBhvr>
                                        <p:cTn id="88" dur="1" fill="hold">
                                          <p:stCondLst>
                                            <p:cond delay="499"/>
                                          </p:stCondLst>
                                        </p:cTn>
                                        <p:tgtEl>
                                          <p:spTgt spid="691222"/>
                                        </p:tgtEl>
                                        <p:attrNameLst>
                                          <p:attrName>style.visibility</p:attrName>
                                        </p:attrNameLst>
                                      </p:cBhvr>
                                      <p:to>
                                        <p:strVal val="hidden"/>
                                      </p:to>
                                    </p:set>
                                  </p:childTnLst>
                                </p:cTn>
                              </p:par>
                              <p:par>
                                <p:cTn id="89" presetID="9" presetClass="exit" presetSubtype="0" fill="hold" grpId="1" nodeType="withEffect">
                                  <p:stCondLst>
                                    <p:cond delay="0"/>
                                  </p:stCondLst>
                                  <p:childTnLst>
                                    <p:animEffect transition="out" filter="dissolve">
                                      <p:cBhvr>
                                        <p:cTn id="90" dur="500"/>
                                        <p:tgtEl>
                                          <p:spTgt spid="691226"/>
                                        </p:tgtEl>
                                      </p:cBhvr>
                                    </p:animEffect>
                                    <p:set>
                                      <p:cBhvr>
                                        <p:cTn id="91" dur="1" fill="hold">
                                          <p:stCondLst>
                                            <p:cond delay="499"/>
                                          </p:stCondLst>
                                        </p:cTn>
                                        <p:tgtEl>
                                          <p:spTgt spid="691226"/>
                                        </p:tgtEl>
                                        <p:attrNameLst>
                                          <p:attrName>style.visibility</p:attrName>
                                        </p:attrNameLst>
                                      </p:cBhvr>
                                      <p:to>
                                        <p:strVal val="hidden"/>
                                      </p:to>
                                    </p:set>
                                  </p:childTnLst>
                                </p:cTn>
                              </p:par>
                            </p:childTnLst>
                          </p:cTn>
                        </p:par>
                        <p:par>
                          <p:cTn id="92" fill="hold" nodeType="afterGroup">
                            <p:stCondLst>
                              <p:cond delay="500"/>
                            </p:stCondLst>
                            <p:childTnLst>
                              <p:par>
                                <p:cTn id="93" presetID="45" presetClass="entr" presetSubtype="0" fill="hold" grpId="0" nodeType="afterEffect">
                                  <p:stCondLst>
                                    <p:cond delay="0"/>
                                  </p:stCondLst>
                                  <p:iterate type="lt">
                                    <p:tmPct val="10000"/>
                                  </p:iterate>
                                  <p:childTnLst>
                                    <p:set>
                                      <p:cBhvr>
                                        <p:cTn id="94" dur="1" fill="hold">
                                          <p:stCondLst>
                                            <p:cond delay="0"/>
                                          </p:stCondLst>
                                        </p:cTn>
                                        <p:tgtEl>
                                          <p:spTgt spid="691240"/>
                                        </p:tgtEl>
                                        <p:attrNameLst>
                                          <p:attrName>style.visibility</p:attrName>
                                        </p:attrNameLst>
                                      </p:cBhvr>
                                      <p:to>
                                        <p:strVal val="visible"/>
                                      </p:to>
                                    </p:set>
                                    <p:animEffect transition="in" filter="fade">
                                      <p:cBhvr>
                                        <p:cTn id="95" dur="500"/>
                                        <p:tgtEl>
                                          <p:spTgt spid="691240"/>
                                        </p:tgtEl>
                                      </p:cBhvr>
                                    </p:animEffect>
                                    <p:anim calcmode="lin" valueType="num">
                                      <p:cBhvr>
                                        <p:cTn id="96" dur="500" fill="hold"/>
                                        <p:tgtEl>
                                          <p:spTgt spid="691240"/>
                                        </p:tgtEl>
                                        <p:attrNameLst>
                                          <p:attrName>ppt_w</p:attrName>
                                        </p:attrNameLst>
                                      </p:cBhvr>
                                      <p:tavLst>
                                        <p:tav tm="0" fmla="#ppt_w*sin(2.5*pi*$)">
                                          <p:val>
                                            <p:fltVal val="0"/>
                                          </p:val>
                                        </p:tav>
                                        <p:tav tm="100000">
                                          <p:val>
                                            <p:fltVal val="1"/>
                                          </p:val>
                                        </p:tav>
                                      </p:tavLst>
                                    </p:anim>
                                    <p:anim calcmode="lin" valueType="num">
                                      <p:cBhvr>
                                        <p:cTn id="97" dur="500" fill="hold"/>
                                        <p:tgtEl>
                                          <p:spTgt spid="691240"/>
                                        </p:tgtEl>
                                        <p:attrNameLst>
                                          <p:attrName>ppt_h</p:attrName>
                                        </p:attrNameLst>
                                      </p:cBhvr>
                                      <p:tavLst>
                                        <p:tav tm="0">
                                          <p:val>
                                            <p:strVal val="#ppt_h"/>
                                          </p:val>
                                        </p:tav>
                                        <p:tav tm="100000">
                                          <p:val>
                                            <p:strVal val="#ppt_h"/>
                                          </p:val>
                                        </p:tav>
                                      </p:tavLst>
                                    </p:anim>
                                  </p:childTnLst>
                                </p:cTn>
                              </p:par>
                            </p:childTnLst>
                          </p:cTn>
                        </p:par>
                      </p:childTnLst>
                    </p:cTn>
                  </p:par>
                  <p:par>
                    <p:cTn id="98" fill="hold" nodeType="clickPar">
                      <p:stCondLst>
                        <p:cond delay="indefinite"/>
                      </p:stCondLst>
                      <p:childTnLst>
                        <p:par>
                          <p:cTn id="99" fill="hold" nodeType="withGroup">
                            <p:stCondLst>
                              <p:cond delay="0"/>
                            </p:stCondLst>
                            <p:childTnLst>
                              <p:par>
                                <p:cTn id="100" presetID="9" presetClass="entr" presetSubtype="0" fill="hold" grpId="0" nodeType="clickEffect">
                                  <p:stCondLst>
                                    <p:cond delay="0"/>
                                  </p:stCondLst>
                                  <p:childTnLst>
                                    <p:set>
                                      <p:cBhvr>
                                        <p:cTn id="101" dur="1" fill="hold">
                                          <p:stCondLst>
                                            <p:cond delay="0"/>
                                          </p:stCondLst>
                                        </p:cTn>
                                        <p:tgtEl>
                                          <p:spTgt spid="691245"/>
                                        </p:tgtEl>
                                        <p:attrNameLst>
                                          <p:attrName>style.visibility</p:attrName>
                                        </p:attrNameLst>
                                      </p:cBhvr>
                                      <p:to>
                                        <p:strVal val="visible"/>
                                      </p:to>
                                    </p:set>
                                    <p:animEffect transition="in" filter="dissolve">
                                      <p:cBhvr>
                                        <p:cTn id="102" dur="500"/>
                                        <p:tgtEl>
                                          <p:spTgt spid="691245"/>
                                        </p:tgtEl>
                                      </p:cBhvr>
                                    </p:animEffect>
                                  </p:childTnLst>
                                </p:cTn>
                              </p:par>
                              <p:par>
                                <p:cTn id="103" presetID="9" presetClass="entr" presetSubtype="0" fill="hold" grpId="0" nodeType="withEffect">
                                  <p:stCondLst>
                                    <p:cond delay="0"/>
                                  </p:stCondLst>
                                  <p:childTnLst>
                                    <p:set>
                                      <p:cBhvr>
                                        <p:cTn id="104" dur="1" fill="hold">
                                          <p:stCondLst>
                                            <p:cond delay="0"/>
                                          </p:stCondLst>
                                        </p:cTn>
                                        <p:tgtEl>
                                          <p:spTgt spid="691247"/>
                                        </p:tgtEl>
                                        <p:attrNameLst>
                                          <p:attrName>style.visibility</p:attrName>
                                        </p:attrNameLst>
                                      </p:cBhvr>
                                      <p:to>
                                        <p:strVal val="visible"/>
                                      </p:to>
                                    </p:set>
                                    <p:animEffect transition="in" filter="dissolve">
                                      <p:cBhvr>
                                        <p:cTn id="105" dur="500"/>
                                        <p:tgtEl>
                                          <p:spTgt spid="691247"/>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9" presetClass="exit" presetSubtype="0" fill="hold" grpId="1" nodeType="clickEffect">
                                  <p:stCondLst>
                                    <p:cond delay="0"/>
                                  </p:stCondLst>
                                  <p:childTnLst>
                                    <p:animEffect transition="out" filter="dissolve">
                                      <p:cBhvr>
                                        <p:cTn id="109" dur="500"/>
                                        <p:tgtEl>
                                          <p:spTgt spid="691245"/>
                                        </p:tgtEl>
                                      </p:cBhvr>
                                    </p:animEffect>
                                    <p:set>
                                      <p:cBhvr>
                                        <p:cTn id="110" dur="1" fill="hold">
                                          <p:stCondLst>
                                            <p:cond delay="499"/>
                                          </p:stCondLst>
                                        </p:cTn>
                                        <p:tgtEl>
                                          <p:spTgt spid="691245"/>
                                        </p:tgtEl>
                                        <p:attrNameLst>
                                          <p:attrName>style.visibility</p:attrName>
                                        </p:attrNameLst>
                                      </p:cBhvr>
                                      <p:to>
                                        <p:strVal val="hidden"/>
                                      </p:to>
                                    </p:set>
                                  </p:childTnLst>
                                </p:cTn>
                              </p:par>
                              <p:par>
                                <p:cTn id="111" presetID="9" presetClass="exit" presetSubtype="0" fill="hold" grpId="1" nodeType="withEffect">
                                  <p:stCondLst>
                                    <p:cond delay="0"/>
                                  </p:stCondLst>
                                  <p:childTnLst>
                                    <p:animEffect transition="out" filter="dissolve">
                                      <p:cBhvr>
                                        <p:cTn id="112" dur="500"/>
                                        <p:tgtEl>
                                          <p:spTgt spid="691247"/>
                                        </p:tgtEl>
                                      </p:cBhvr>
                                    </p:animEffect>
                                    <p:set>
                                      <p:cBhvr>
                                        <p:cTn id="113" dur="1" fill="hold">
                                          <p:stCondLst>
                                            <p:cond delay="499"/>
                                          </p:stCondLst>
                                        </p:cTn>
                                        <p:tgtEl>
                                          <p:spTgt spid="691247"/>
                                        </p:tgtEl>
                                        <p:attrNameLst>
                                          <p:attrName>style.visibility</p:attrName>
                                        </p:attrNameLst>
                                      </p:cBhvr>
                                      <p:to>
                                        <p:strVal val="hidden"/>
                                      </p:to>
                                    </p:set>
                                  </p:childTnLst>
                                </p:cTn>
                              </p:par>
                            </p:childTnLst>
                          </p:cTn>
                        </p:par>
                        <p:par>
                          <p:cTn id="114" fill="hold" nodeType="afterGroup">
                            <p:stCondLst>
                              <p:cond delay="500"/>
                            </p:stCondLst>
                            <p:childTnLst>
                              <p:par>
                                <p:cTn id="115" presetID="9" presetClass="entr" presetSubtype="0" fill="hold" grpId="0" nodeType="afterEffect">
                                  <p:stCondLst>
                                    <p:cond delay="0"/>
                                  </p:stCondLst>
                                  <p:childTnLst>
                                    <p:set>
                                      <p:cBhvr>
                                        <p:cTn id="116" dur="1" fill="hold">
                                          <p:stCondLst>
                                            <p:cond delay="0"/>
                                          </p:stCondLst>
                                        </p:cTn>
                                        <p:tgtEl>
                                          <p:spTgt spid="691246"/>
                                        </p:tgtEl>
                                        <p:attrNameLst>
                                          <p:attrName>style.visibility</p:attrName>
                                        </p:attrNameLst>
                                      </p:cBhvr>
                                      <p:to>
                                        <p:strVal val="visible"/>
                                      </p:to>
                                    </p:set>
                                    <p:animEffect transition="in" filter="dissolve">
                                      <p:cBhvr>
                                        <p:cTn id="117" dur="500"/>
                                        <p:tgtEl>
                                          <p:spTgt spid="691246"/>
                                        </p:tgtEl>
                                      </p:cBhvr>
                                    </p:animEffect>
                                  </p:childTnLst>
                                </p:cTn>
                              </p:par>
                              <p:par>
                                <p:cTn id="118" presetID="9" presetClass="entr" presetSubtype="0" fill="hold" grpId="0" nodeType="withEffect">
                                  <p:stCondLst>
                                    <p:cond delay="0"/>
                                  </p:stCondLst>
                                  <p:childTnLst>
                                    <p:set>
                                      <p:cBhvr>
                                        <p:cTn id="119" dur="1" fill="hold">
                                          <p:stCondLst>
                                            <p:cond delay="0"/>
                                          </p:stCondLst>
                                        </p:cTn>
                                        <p:tgtEl>
                                          <p:spTgt spid="691248"/>
                                        </p:tgtEl>
                                        <p:attrNameLst>
                                          <p:attrName>style.visibility</p:attrName>
                                        </p:attrNameLst>
                                      </p:cBhvr>
                                      <p:to>
                                        <p:strVal val="visible"/>
                                      </p:to>
                                    </p:set>
                                    <p:animEffect transition="in" filter="dissolve">
                                      <p:cBhvr>
                                        <p:cTn id="120" dur="500"/>
                                        <p:tgtEl>
                                          <p:spTgt spid="691248"/>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45" presetClass="entr" presetSubtype="0" fill="hold" grpId="0" nodeType="clickEffect">
                                  <p:stCondLst>
                                    <p:cond delay="0"/>
                                  </p:stCondLst>
                                  <p:iterate type="lt">
                                    <p:tmPct val="10000"/>
                                  </p:iterate>
                                  <p:childTnLst>
                                    <p:set>
                                      <p:cBhvr>
                                        <p:cTn id="124" dur="1" fill="hold">
                                          <p:stCondLst>
                                            <p:cond delay="0"/>
                                          </p:stCondLst>
                                        </p:cTn>
                                        <p:tgtEl>
                                          <p:spTgt spid="691241"/>
                                        </p:tgtEl>
                                        <p:attrNameLst>
                                          <p:attrName>style.visibility</p:attrName>
                                        </p:attrNameLst>
                                      </p:cBhvr>
                                      <p:to>
                                        <p:strVal val="visible"/>
                                      </p:to>
                                    </p:set>
                                    <p:animEffect transition="in" filter="fade">
                                      <p:cBhvr>
                                        <p:cTn id="125" dur="500"/>
                                        <p:tgtEl>
                                          <p:spTgt spid="691241"/>
                                        </p:tgtEl>
                                      </p:cBhvr>
                                    </p:animEffect>
                                    <p:anim calcmode="lin" valueType="num">
                                      <p:cBhvr>
                                        <p:cTn id="126" dur="500" fill="hold"/>
                                        <p:tgtEl>
                                          <p:spTgt spid="691241"/>
                                        </p:tgtEl>
                                        <p:attrNameLst>
                                          <p:attrName>ppt_w</p:attrName>
                                        </p:attrNameLst>
                                      </p:cBhvr>
                                      <p:tavLst>
                                        <p:tav tm="0" fmla="#ppt_w*sin(2.5*pi*$)">
                                          <p:val>
                                            <p:fltVal val="0"/>
                                          </p:val>
                                        </p:tav>
                                        <p:tav tm="100000">
                                          <p:val>
                                            <p:fltVal val="1"/>
                                          </p:val>
                                        </p:tav>
                                      </p:tavLst>
                                    </p:anim>
                                    <p:anim calcmode="lin" valueType="num">
                                      <p:cBhvr>
                                        <p:cTn id="127" dur="500" fill="hold"/>
                                        <p:tgtEl>
                                          <p:spTgt spid="691241"/>
                                        </p:tgtEl>
                                        <p:attrNameLst>
                                          <p:attrName>ppt_h</p:attrName>
                                        </p:attrNameLst>
                                      </p:cBhvr>
                                      <p:tavLst>
                                        <p:tav tm="0">
                                          <p:val>
                                            <p:strVal val="#ppt_h"/>
                                          </p:val>
                                        </p:tav>
                                        <p:tav tm="100000">
                                          <p:val>
                                            <p:strVal val="#ppt_h"/>
                                          </p:val>
                                        </p:tav>
                                      </p:tavLst>
                                    </p:anim>
                                  </p:childTnLst>
                                </p:cTn>
                              </p:par>
                            </p:childTnLst>
                          </p:cTn>
                        </p:par>
                      </p:childTnLst>
                    </p:cTn>
                  </p:par>
                  <p:par>
                    <p:cTn id="128" fill="hold" nodeType="clickPar">
                      <p:stCondLst>
                        <p:cond delay="indefinite"/>
                      </p:stCondLst>
                      <p:childTnLst>
                        <p:par>
                          <p:cTn id="129" fill="hold" nodeType="withGroup">
                            <p:stCondLst>
                              <p:cond delay="0"/>
                            </p:stCondLst>
                            <p:childTnLst>
                              <p:par>
                                <p:cTn id="130" presetID="45" presetClass="entr" presetSubtype="0" fill="hold" grpId="0" nodeType="clickEffect">
                                  <p:stCondLst>
                                    <p:cond delay="0"/>
                                  </p:stCondLst>
                                  <p:iterate type="lt">
                                    <p:tmPct val="10000"/>
                                  </p:iterate>
                                  <p:childTnLst>
                                    <p:set>
                                      <p:cBhvr>
                                        <p:cTn id="131" dur="1" fill="hold">
                                          <p:stCondLst>
                                            <p:cond delay="0"/>
                                          </p:stCondLst>
                                        </p:cTn>
                                        <p:tgtEl>
                                          <p:spTgt spid="691242"/>
                                        </p:tgtEl>
                                        <p:attrNameLst>
                                          <p:attrName>style.visibility</p:attrName>
                                        </p:attrNameLst>
                                      </p:cBhvr>
                                      <p:to>
                                        <p:strVal val="visible"/>
                                      </p:to>
                                    </p:set>
                                    <p:animEffect transition="in" filter="fade">
                                      <p:cBhvr>
                                        <p:cTn id="132" dur="500"/>
                                        <p:tgtEl>
                                          <p:spTgt spid="691242"/>
                                        </p:tgtEl>
                                      </p:cBhvr>
                                    </p:animEffect>
                                    <p:anim calcmode="lin" valueType="num">
                                      <p:cBhvr>
                                        <p:cTn id="133" dur="500" fill="hold"/>
                                        <p:tgtEl>
                                          <p:spTgt spid="691242"/>
                                        </p:tgtEl>
                                        <p:attrNameLst>
                                          <p:attrName>ppt_w</p:attrName>
                                        </p:attrNameLst>
                                      </p:cBhvr>
                                      <p:tavLst>
                                        <p:tav tm="0" fmla="#ppt_w*sin(2.5*pi*$)">
                                          <p:val>
                                            <p:fltVal val="0"/>
                                          </p:val>
                                        </p:tav>
                                        <p:tav tm="100000">
                                          <p:val>
                                            <p:fltVal val="1"/>
                                          </p:val>
                                        </p:tav>
                                      </p:tavLst>
                                    </p:anim>
                                    <p:anim calcmode="lin" valueType="num">
                                      <p:cBhvr>
                                        <p:cTn id="134" dur="500" fill="hold"/>
                                        <p:tgtEl>
                                          <p:spTgt spid="691242"/>
                                        </p:tgtEl>
                                        <p:attrNameLst>
                                          <p:attrName>ppt_h</p:attrName>
                                        </p:attrNameLst>
                                      </p:cBhvr>
                                      <p:tavLst>
                                        <p:tav tm="0">
                                          <p:val>
                                            <p:strVal val="#ppt_h"/>
                                          </p:val>
                                        </p:tav>
                                        <p:tav tm="100000">
                                          <p:val>
                                            <p:strVal val="#ppt_h"/>
                                          </p:val>
                                        </p:tav>
                                      </p:tavLst>
                                    </p:anim>
                                  </p:childTnLst>
                                </p:cTn>
                              </p:par>
                            </p:childTnLst>
                          </p:cTn>
                        </p:par>
                      </p:childTnLst>
                    </p:cTn>
                  </p:par>
                  <p:par>
                    <p:cTn id="135" fill="hold" nodeType="clickPar">
                      <p:stCondLst>
                        <p:cond delay="indefinite"/>
                      </p:stCondLst>
                      <p:childTnLst>
                        <p:par>
                          <p:cTn id="136" fill="hold" nodeType="withGroup">
                            <p:stCondLst>
                              <p:cond delay="0"/>
                            </p:stCondLst>
                            <p:childTnLst>
                              <p:par>
                                <p:cTn id="137" presetID="45" presetClass="entr" presetSubtype="0" fill="hold" grpId="0" nodeType="clickEffect">
                                  <p:stCondLst>
                                    <p:cond delay="0"/>
                                  </p:stCondLst>
                                  <p:iterate type="lt">
                                    <p:tmPct val="10000"/>
                                  </p:iterate>
                                  <p:childTnLst>
                                    <p:set>
                                      <p:cBhvr>
                                        <p:cTn id="138" dur="1" fill="hold">
                                          <p:stCondLst>
                                            <p:cond delay="0"/>
                                          </p:stCondLst>
                                        </p:cTn>
                                        <p:tgtEl>
                                          <p:spTgt spid="691243"/>
                                        </p:tgtEl>
                                        <p:attrNameLst>
                                          <p:attrName>style.visibility</p:attrName>
                                        </p:attrNameLst>
                                      </p:cBhvr>
                                      <p:to>
                                        <p:strVal val="visible"/>
                                      </p:to>
                                    </p:set>
                                    <p:animEffect transition="in" filter="fade">
                                      <p:cBhvr>
                                        <p:cTn id="139" dur="500"/>
                                        <p:tgtEl>
                                          <p:spTgt spid="691243"/>
                                        </p:tgtEl>
                                      </p:cBhvr>
                                    </p:animEffect>
                                    <p:anim calcmode="lin" valueType="num">
                                      <p:cBhvr>
                                        <p:cTn id="140" dur="500" fill="hold"/>
                                        <p:tgtEl>
                                          <p:spTgt spid="691243"/>
                                        </p:tgtEl>
                                        <p:attrNameLst>
                                          <p:attrName>ppt_w</p:attrName>
                                        </p:attrNameLst>
                                      </p:cBhvr>
                                      <p:tavLst>
                                        <p:tav tm="0" fmla="#ppt_w*sin(2.5*pi*$)">
                                          <p:val>
                                            <p:fltVal val="0"/>
                                          </p:val>
                                        </p:tav>
                                        <p:tav tm="100000">
                                          <p:val>
                                            <p:fltVal val="1"/>
                                          </p:val>
                                        </p:tav>
                                      </p:tavLst>
                                    </p:anim>
                                    <p:anim calcmode="lin" valueType="num">
                                      <p:cBhvr>
                                        <p:cTn id="141" dur="500" fill="hold"/>
                                        <p:tgtEl>
                                          <p:spTgt spid="691243"/>
                                        </p:tgtEl>
                                        <p:attrNameLst>
                                          <p:attrName>ppt_h</p:attrName>
                                        </p:attrNameLst>
                                      </p:cBhvr>
                                      <p:tavLst>
                                        <p:tav tm="0">
                                          <p:val>
                                            <p:strVal val="#ppt_h"/>
                                          </p:val>
                                        </p:tav>
                                        <p:tav tm="100000">
                                          <p:val>
                                            <p:strVal val="#ppt_h"/>
                                          </p:val>
                                        </p:tav>
                                      </p:tavLst>
                                    </p:anim>
                                  </p:childTnLst>
                                </p:cTn>
                              </p:par>
                            </p:childTnLst>
                          </p:cTn>
                        </p:par>
                      </p:childTnLst>
                    </p:cTn>
                  </p:par>
                  <p:par>
                    <p:cTn id="142" fill="hold" nodeType="clickPar">
                      <p:stCondLst>
                        <p:cond delay="indefinite"/>
                      </p:stCondLst>
                      <p:childTnLst>
                        <p:par>
                          <p:cTn id="143" fill="hold" nodeType="withGroup">
                            <p:stCondLst>
                              <p:cond delay="0"/>
                            </p:stCondLst>
                            <p:childTnLst>
                              <p:par>
                                <p:cTn id="144" presetID="45" presetClass="entr" presetSubtype="0" fill="hold" grpId="0" nodeType="clickEffect">
                                  <p:stCondLst>
                                    <p:cond delay="0"/>
                                  </p:stCondLst>
                                  <p:iterate type="lt">
                                    <p:tmPct val="10000"/>
                                  </p:iterate>
                                  <p:childTnLst>
                                    <p:set>
                                      <p:cBhvr>
                                        <p:cTn id="145" dur="1" fill="hold">
                                          <p:stCondLst>
                                            <p:cond delay="0"/>
                                          </p:stCondLst>
                                        </p:cTn>
                                        <p:tgtEl>
                                          <p:spTgt spid="691244"/>
                                        </p:tgtEl>
                                        <p:attrNameLst>
                                          <p:attrName>style.visibility</p:attrName>
                                        </p:attrNameLst>
                                      </p:cBhvr>
                                      <p:to>
                                        <p:strVal val="visible"/>
                                      </p:to>
                                    </p:set>
                                    <p:animEffect transition="in" filter="fade">
                                      <p:cBhvr>
                                        <p:cTn id="146" dur="500"/>
                                        <p:tgtEl>
                                          <p:spTgt spid="691244"/>
                                        </p:tgtEl>
                                      </p:cBhvr>
                                    </p:animEffect>
                                    <p:anim calcmode="lin" valueType="num">
                                      <p:cBhvr>
                                        <p:cTn id="147" dur="500" fill="hold"/>
                                        <p:tgtEl>
                                          <p:spTgt spid="691244"/>
                                        </p:tgtEl>
                                        <p:attrNameLst>
                                          <p:attrName>ppt_w</p:attrName>
                                        </p:attrNameLst>
                                      </p:cBhvr>
                                      <p:tavLst>
                                        <p:tav tm="0" fmla="#ppt_w*sin(2.5*pi*$)">
                                          <p:val>
                                            <p:fltVal val="0"/>
                                          </p:val>
                                        </p:tav>
                                        <p:tav tm="100000">
                                          <p:val>
                                            <p:fltVal val="1"/>
                                          </p:val>
                                        </p:tav>
                                      </p:tavLst>
                                    </p:anim>
                                    <p:anim calcmode="lin" valueType="num">
                                      <p:cBhvr>
                                        <p:cTn id="148" dur="500" fill="hold"/>
                                        <p:tgtEl>
                                          <p:spTgt spid="691244"/>
                                        </p:tgtEl>
                                        <p:attrNameLst>
                                          <p:attrName>ppt_h</p:attrName>
                                        </p:attrNameLst>
                                      </p:cBhvr>
                                      <p:tavLst>
                                        <p:tav tm="0">
                                          <p:val>
                                            <p:strVal val="#ppt_h"/>
                                          </p:val>
                                        </p:tav>
                                        <p:tav tm="100000">
                                          <p:val>
                                            <p:strVal val="#ppt_h"/>
                                          </p:val>
                                        </p:tav>
                                      </p:tavLst>
                                    </p:anim>
                                  </p:childTnLst>
                                </p:cTn>
                              </p:par>
                            </p:childTnLst>
                          </p:cTn>
                        </p:par>
                      </p:childTnLst>
                    </p:cTn>
                  </p:par>
                  <p:par>
                    <p:cTn id="149" fill="hold" nodeType="clickPar">
                      <p:stCondLst>
                        <p:cond delay="indefinite"/>
                      </p:stCondLst>
                      <p:childTnLst>
                        <p:par>
                          <p:cTn id="150" fill="hold" nodeType="withGroup">
                            <p:stCondLst>
                              <p:cond delay="0"/>
                            </p:stCondLst>
                            <p:childTnLst>
                              <p:par>
                                <p:cTn id="151" presetID="9" presetClass="exit" presetSubtype="0" fill="hold" grpId="1" nodeType="clickEffect">
                                  <p:stCondLst>
                                    <p:cond delay="0"/>
                                  </p:stCondLst>
                                  <p:childTnLst>
                                    <p:animEffect transition="out" filter="dissolve">
                                      <p:cBhvr>
                                        <p:cTn id="152" dur="500"/>
                                        <p:tgtEl>
                                          <p:spTgt spid="691246"/>
                                        </p:tgtEl>
                                      </p:cBhvr>
                                    </p:animEffect>
                                    <p:set>
                                      <p:cBhvr>
                                        <p:cTn id="153" dur="1" fill="hold">
                                          <p:stCondLst>
                                            <p:cond delay="499"/>
                                          </p:stCondLst>
                                        </p:cTn>
                                        <p:tgtEl>
                                          <p:spTgt spid="691246"/>
                                        </p:tgtEl>
                                        <p:attrNameLst>
                                          <p:attrName>style.visibility</p:attrName>
                                        </p:attrNameLst>
                                      </p:cBhvr>
                                      <p:to>
                                        <p:strVal val="hidden"/>
                                      </p:to>
                                    </p:set>
                                  </p:childTnLst>
                                </p:cTn>
                              </p:par>
                              <p:par>
                                <p:cTn id="154" presetID="9" presetClass="exit" presetSubtype="0" fill="hold" grpId="1" nodeType="withEffect">
                                  <p:stCondLst>
                                    <p:cond delay="0"/>
                                  </p:stCondLst>
                                  <p:childTnLst>
                                    <p:animEffect transition="out" filter="dissolve">
                                      <p:cBhvr>
                                        <p:cTn id="155" dur="500"/>
                                        <p:tgtEl>
                                          <p:spTgt spid="691248"/>
                                        </p:tgtEl>
                                      </p:cBhvr>
                                    </p:animEffect>
                                    <p:set>
                                      <p:cBhvr>
                                        <p:cTn id="156" dur="1" fill="hold">
                                          <p:stCondLst>
                                            <p:cond delay="499"/>
                                          </p:stCondLst>
                                        </p:cTn>
                                        <p:tgtEl>
                                          <p:spTgt spid="691248"/>
                                        </p:tgtEl>
                                        <p:attrNameLst>
                                          <p:attrName>style.visibility</p:attrName>
                                        </p:attrNameLst>
                                      </p:cBhvr>
                                      <p:to>
                                        <p:strVal val="hidden"/>
                                      </p:to>
                                    </p:set>
                                  </p:childTnLst>
                                </p:cTn>
                              </p:par>
                              <p:par>
                                <p:cTn id="157" presetID="45" presetClass="entr" presetSubtype="0" fill="hold" grpId="0" nodeType="withEffect">
                                  <p:stCondLst>
                                    <p:cond delay="0"/>
                                  </p:stCondLst>
                                  <p:iterate type="lt">
                                    <p:tmPct val="10000"/>
                                  </p:iterate>
                                  <p:childTnLst>
                                    <p:set>
                                      <p:cBhvr>
                                        <p:cTn id="158" dur="1" fill="hold">
                                          <p:stCondLst>
                                            <p:cond delay="0"/>
                                          </p:stCondLst>
                                        </p:cTn>
                                        <p:tgtEl>
                                          <p:spTgt spid="691249"/>
                                        </p:tgtEl>
                                        <p:attrNameLst>
                                          <p:attrName>style.visibility</p:attrName>
                                        </p:attrNameLst>
                                      </p:cBhvr>
                                      <p:to>
                                        <p:strVal val="visible"/>
                                      </p:to>
                                    </p:set>
                                    <p:animEffect transition="in" filter="fade">
                                      <p:cBhvr>
                                        <p:cTn id="159" dur="500"/>
                                        <p:tgtEl>
                                          <p:spTgt spid="691249"/>
                                        </p:tgtEl>
                                      </p:cBhvr>
                                    </p:animEffect>
                                    <p:anim calcmode="lin" valueType="num">
                                      <p:cBhvr>
                                        <p:cTn id="160" dur="500" fill="hold"/>
                                        <p:tgtEl>
                                          <p:spTgt spid="691249"/>
                                        </p:tgtEl>
                                        <p:attrNameLst>
                                          <p:attrName>ppt_w</p:attrName>
                                        </p:attrNameLst>
                                      </p:cBhvr>
                                      <p:tavLst>
                                        <p:tav tm="0" fmla="#ppt_w*sin(2.5*pi*$)">
                                          <p:val>
                                            <p:fltVal val="0"/>
                                          </p:val>
                                        </p:tav>
                                        <p:tav tm="100000">
                                          <p:val>
                                            <p:fltVal val="1"/>
                                          </p:val>
                                        </p:tav>
                                      </p:tavLst>
                                    </p:anim>
                                    <p:anim calcmode="lin" valueType="num">
                                      <p:cBhvr>
                                        <p:cTn id="161" dur="500" fill="hold"/>
                                        <p:tgtEl>
                                          <p:spTgt spid="69124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1220" grpId="0" animBg="1"/>
      <p:bldP spid="691220" grpId="1" animBg="1"/>
      <p:bldP spid="691222" grpId="0" animBg="1"/>
      <p:bldP spid="691222" grpId="1" animBg="1"/>
      <p:bldP spid="691225" grpId="0"/>
      <p:bldP spid="691225" grpId="1"/>
      <p:bldP spid="691226" grpId="0"/>
      <p:bldP spid="691226" grpId="1"/>
      <p:bldP spid="691228" grpId="0" animBg="1"/>
      <p:bldP spid="691228" grpId="1" animBg="1"/>
      <p:bldP spid="691229" grpId="0" animBg="1"/>
      <p:bldP spid="691229" grpId="1" animBg="1"/>
      <p:bldP spid="691230" grpId="0"/>
      <p:bldP spid="691230" grpId="1"/>
      <p:bldP spid="691231" grpId="0"/>
      <p:bldP spid="691231" grpId="1"/>
      <p:bldP spid="691236" grpId="0" animBg="1"/>
      <p:bldP spid="691237" grpId="0" animBg="1"/>
      <p:bldP spid="691238" grpId="0" animBg="1"/>
      <p:bldP spid="691239" grpId="0" animBg="1"/>
      <p:bldP spid="691240" grpId="0" animBg="1"/>
      <p:bldP spid="691241" grpId="0" animBg="1"/>
      <p:bldP spid="691242" grpId="0" animBg="1"/>
      <p:bldP spid="691243" grpId="0" animBg="1"/>
      <p:bldP spid="691244" grpId="0" animBg="1"/>
      <p:bldP spid="691245" grpId="0" animBg="1"/>
      <p:bldP spid="691245" grpId="1" animBg="1"/>
      <p:bldP spid="691246" grpId="0" animBg="1"/>
      <p:bldP spid="691246" grpId="1" animBg="1"/>
      <p:bldP spid="691247" grpId="0"/>
      <p:bldP spid="691247" grpId="1"/>
      <p:bldP spid="691248" grpId="0"/>
      <p:bldP spid="691248" grpId="1"/>
      <p:bldP spid="69124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ate Placeholder 3"/>
          <p:cNvSpPr>
            <a:spLocks noGrp="1"/>
          </p:cNvSpPr>
          <p:nvPr>
            <p:ph type="dt" sz="half" idx="10"/>
          </p:nvPr>
        </p:nvSpPr>
        <p:spPr/>
        <p:txBody>
          <a:bodyPr/>
          <a:lstStyle/>
          <a:p>
            <a:r>
              <a:rPr lang="en-US" smtClean="0"/>
              <a:t>Chapter 1</a:t>
            </a:r>
            <a:endParaRPr lang="en-US"/>
          </a:p>
        </p:txBody>
      </p:sp>
      <p:sp>
        <p:nvSpPr>
          <p:cNvPr id="19"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01090" name="Rectangle 2"/>
          <p:cNvSpPr>
            <a:spLocks noChangeArrowheads="1"/>
          </p:cNvSpPr>
          <p:nvPr/>
        </p:nvSpPr>
        <p:spPr bwMode="auto">
          <a:xfrm>
            <a:off x="1041400" y="2057400"/>
            <a:ext cx="7226300" cy="13081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601091" name="Rectangle 3"/>
          <p:cNvSpPr>
            <a:spLocks noGrp="1" noChangeArrowheads="1"/>
          </p:cNvSpPr>
          <p:nvPr>
            <p:ph type="title"/>
          </p:nvPr>
        </p:nvSpPr>
        <p:spPr/>
        <p:txBody>
          <a:bodyPr/>
          <a:lstStyle/>
          <a:p>
            <a:r>
              <a:rPr lang="en-US"/>
              <a:t>Question</a:t>
            </a:r>
          </a:p>
        </p:txBody>
      </p:sp>
      <p:graphicFrame>
        <p:nvGraphicFramePr>
          <p:cNvPr id="601116" name="Group 28"/>
          <p:cNvGraphicFramePr>
            <a:graphicFrameLocks noGrp="1"/>
          </p:cNvGraphicFramePr>
          <p:nvPr/>
        </p:nvGraphicFramePr>
        <p:xfrm>
          <a:off x="939800" y="1955800"/>
          <a:ext cx="7256463" cy="1335024"/>
        </p:xfrm>
        <a:graphic>
          <a:graphicData uri="http://schemas.openxmlformats.org/drawingml/2006/table">
            <a:tbl>
              <a:tblPr/>
              <a:tblGrid>
                <a:gridCol w="2411413"/>
                <a:gridCol w="2422525"/>
                <a:gridCol w="2422525"/>
              </a:tblGrid>
              <a:tr h="1090613">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CC3300"/>
                          </a:solidFill>
                          <a:effectLst/>
                          <a:latin typeface="Comic Sans MS" pitchFamily="66" charset="0"/>
                        </a:rPr>
                        <a:t>Process A</a:t>
                      </a:r>
                      <a:endParaRPr kumimoji="0" lang="en-US" sz="2400" b="0" i="0" u="none" strike="noStrike" cap="none" normalizeH="0" baseline="0" smtClean="0">
                        <a:ln>
                          <a:noFill/>
                        </a:ln>
                        <a:solidFill>
                          <a:schemeClr val="accent2"/>
                        </a:solidFill>
                        <a:effectLst/>
                        <a:latin typeface="Comic Sans MS" pitchFamily="66" charset="0"/>
                      </a:endParaRP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chemeClr val="accent2"/>
                          </a:solidFill>
                          <a:effectLst/>
                          <a:latin typeface="Comic Sans MS" pitchFamily="66" charset="0"/>
                        </a:rPr>
                        <a:t>x:=x+1;</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chemeClr val="accent2"/>
                          </a:solidFill>
                          <a:effectLst/>
                          <a:latin typeface="Comic Sans MS" pitchFamily="66" charset="0"/>
                        </a:rPr>
                        <a:t>x:=x+1</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EFF9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CC3300"/>
                          </a:solidFill>
                          <a:effectLst/>
                          <a:latin typeface="Comic Sans MS" pitchFamily="66" charset="0"/>
                        </a:rPr>
                        <a:t>Process B</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chemeClr val="accent2"/>
                          </a:solidFill>
                          <a:effectLst/>
                          <a:latin typeface="Comic Sans MS" pitchFamily="66" charset="0"/>
                        </a:rPr>
                        <a:t>x:=x+1;</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chemeClr val="accent2"/>
                          </a:solidFill>
                          <a:effectLst/>
                          <a:latin typeface="Comic Sans MS" pitchFamily="66" charset="0"/>
                        </a:rPr>
                        <a:t>x:=x+1</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EFF9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CC3300"/>
                          </a:solidFill>
                          <a:effectLst/>
                          <a:latin typeface="Comic Sans MS" pitchFamily="66" charset="0"/>
                        </a:rPr>
                        <a:t>Process C</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chemeClr val="accent2"/>
                          </a:solidFill>
                          <a:effectLst/>
                          <a:latin typeface="Comic Sans MS" pitchFamily="66" charset="0"/>
                        </a:rPr>
                        <a:t>x:=10</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endParaRPr kumimoji="0" lang="en-US" sz="2400" b="0" i="0" u="none" strike="noStrike" cap="none" normalizeH="0" baseline="0" smtClean="0">
                        <a:ln>
                          <a:noFill/>
                        </a:ln>
                        <a:solidFill>
                          <a:schemeClr val="accent2"/>
                        </a:solidFill>
                        <a:effectLst/>
                        <a:latin typeface="Comic Sans MS" pitchFamily="66"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EFF9FF"/>
                    </a:solidFill>
                  </a:tcPr>
                </a:tc>
              </a:tr>
            </a:tbl>
          </a:graphicData>
        </a:graphic>
      </p:graphicFrame>
      <p:sp>
        <p:nvSpPr>
          <p:cNvPr id="601100" name="Rectangle 12"/>
          <p:cNvSpPr>
            <a:spLocks noChangeArrowheads="1"/>
          </p:cNvSpPr>
          <p:nvPr/>
        </p:nvSpPr>
        <p:spPr bwMode="auto">
          <a:xfrm>
            <a:off x="914400" y="1282700"/>
            <a:ext cx="7213600" cy="40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accent2"/>
              </a:buClr>
              <a:buSzPct val="85000"/>
              <a:buFont typeface="Wingdings" pitchFamily="2" charset="2"/>
              <a:buNone/>
            </a:pPr>
            <a:r>
              <a:rPr lang="en-US" sz="2400" b="0">
                <a:solidFill>
                  <a:schemeClr val="accent2"/>
                </a:solidFill>
                <a:latin typeface="Comic Sans MS" pitchFamily="66" charset="0"/>
              </a:rPr>
              <a:t>x</a:t>
            </a:r>
            <a:r>
              <a:rPr lang="en-US" sz="2400" b="0">
                <a:solidFill>
                  <a:srgbClr val="003300"/>
                </a:solidFill>
                <a:latin typeface="Comic Sans MS" pitchFamily="66" charset="0"/>
              </a:rPr>
              <a:t> is an atomic register, initially 0</a:t>
            </a:r>
          </a:p>
        </p:txBody>
      </p:sp>
      <p:sp>
        <p:nvSpPr>
          <p:cNvPr id="601101" name="Rectangle 13"/>
          <p:cNvSpPr>
            <a:spLocks noGrp="1" noChangeArrowheads="1"/>
          </p:cNvSpPr>
          <p:nvPr>
            <p:ph type="body" idx="1"/>
          </p:nvPr>
        </p:nvSpPr>
        <p:spPr>
          <a:xfrm>
            <a:off x="558800" y="3594100"/>
            <a:ext cx="7073900" cy="889000"/>
          </a:xfrm>
          <a:noFill/>
          <a:ln/>
        </p:spPr>
        <p:txBody>
          <a:bodyPr/>
          <a:lstStyle/>
          <a:p>
            <a:pPr>
              <a:buFont typeface="Wingdings" pitchFamily="2" charset="2"/>
              <a:buNone/>
            </a:pPr>
            <a:r>
              <a:rPr lang="en-US">
                <a:solidFill>
                  <a:srgbClr val="003300"/>
                </a:solidFill>
              </a:rPr>
              <a:t>	</a:t>
            </a:r>
            <a:r>
              <a:rPr lang="en-US">
                <a:solidFill>
                  <a:srgbClr val="CC3300"/>
                </a:solidFill>
              </a:rPr>
              <a:t>Q:</a:t>
            </a:r>
            <a:r>
              <a:rPr lang="en-US">
                <a:solidFill>
                  <a:srgbClr val="003300"/>
                </a:solidFill>
              </a:rPr>
              <a:t>  What are all the possible values for </a:t>
            </a:r>
            <a:r>
              <a:rPr lang="en-US"/>
              <a:t>x</a:t>
            </a:r>
            <a:r>
              <a:rPr lang="en-US">
                <a:solidFill>
                  <a:srgbClr val="003300"/>
                </a:solidFill>
              </a:rPr>
              <a:t> 	after the three  processes terminate?</a:t>
            </a:r>
          </a:p>
        </p:txBody>
      </p:sp>
      <p:sp>
        <p:nvSpPr>
          <p:cNvPr id="601102" name="Rectangle 14"/>
          <p:cNvSpPr>
            <a:spLocks noChangeArrowheads="1"/>
          </p:cNvSpPr>
          <p:nvPr/>
        </p:nvSpPr>
        <p:spPr bwMode="auto">
          <a:xfrm>
            <a:off x="558800" y="4711700"/>
            <a:ext cx="7073900" cy="88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accent2"/>
              </a:buClr>
              <a:buSzPct val="85000"/>
              <a:buFont typeface="Wingdings" pitchFamily="2" charset="2"/>
              <a:buNone/>
            </a:pPr>
            <a:r>
              <a:rPr lang="en-US" sz="2400" b="0">
                <a:solidFill>
                  <a:srgbClr val="003300"/>
                </a:solidFill>
                <a:latin typeface="Comic Sans MS" pitchFamily="66" charset="0"/>
              </a:rPr>
              <a:t>	</a:t>
            </a:r>
            <a:r>
              <a:rPr lang="en-US" sz="2400" b="0">
                <a:solidFill>
                  <a:srgbClr val="CC3300"/>
                </a:solidFill>
                <a:latin typeface="Comic Sans MS" pitchFamily="66" charset="0"/>
              </a:rPr>
              <a:t>A:</a:t>
            </a:r>
            <a:r>
              <a:rPr lang="en-US" sz="2400" b="0">
                <a:solidFill>
                  <a:srgbClr val="003300"/>
                </a:solidFill>
                <a:latin typeface="Comic Sans MS" pitchFamily="66" charset="0"/>
              </a:rPr>
              <a:t>  </a:t>
            </a:r>
            <a:r>
              <a:rPr lang="en-US" sz="2400" b="0">
                <a:solidFill>
                  <a:schemeClr val="accent2"/>
                </a:solidFill>
                <a:latin typeface="Comic Sans MS" pitchFamily="66" charset="0"/>
              </a:rPr>
              <a:t>2,3,4,10,11,12,13,14.</a:t>
            </a:r>
          </a:p>
        </p:txBody>
      </p:sp>
      <p:sp>
        <p:nvSpPr>
          <p:cNvPr id="601117" name="Rectangle 29"/>
          <p:cNvSpPr>
            <a:spLocks noChangeArrowheads="1"/>
          </p:cNvSpPr>
          <p:nvPr/>
        </p:nvSpPr>
        <p:spPr bwMode="auto">
          <a:xfrm>
            <a:off x="6594475" y="1277938"/>
            <a:ext cx="704850" cy="466725"/>
          </a:xfrm>
          <a:prstGeom prst="rect">
            <a:avLst/>
          </a:prstGeom>
          <a:solidFill>
            <a:srgbClr val="FFE1E1"/>
          </a:solidFill>
          <a:ln w="9525">
            <a:solidFill>
              <a:schemeClr val="tx1"/>
            </a:solidFill>
            <a:miter lim="800000"/>
            <a:headEnd/>
            <a:tailEnd/>
          </a:ln>
          <a:effectLst>
            <a:outerShdw dist="35921" dir="2700000" algn="ctr" rotWithShape="0">
              <a:schemeClr val="bg2"/>
            </a:outerShdw>
          </a:effectLst>
        </p:spPr>
        <p:txBody>
          <a:bodyPr anchor="ctr">
            <a:spAutoFit/>
          </a:bodyPr>
          <a:lstStyle/>
          <a:p>
            <a:pPr algn="ctr"/>
            <a:r>
              <a:rPr lang="en-US" sz="2400" b="0">
                <a:latin typeface="Comic Sans MS" pitchFamily="66" charset="0"/>
              </a:rPr>
              <a:t>0</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601102"/>
                                        </p:tgtEl>
                                        <p:attrNameLst>
                                          <p:attrName>style.visibility</p:attrName>
                                        </p:attrNameLst>
                                      </p:cBhvr>
                                      <p:to>
                                        <p:strVal val="visible"/>
                                      </p:to>
                                    </p:set>
                                    <p:anim from="(-#ppt_w/2)" to="(#ppt_x)" calcmode="lin" valueType="num">
                                      <p:cBhvr>
                                        <p:cTn id="7" dur="1200" fill="hold">
                                          <p:stCondLst>
                                            <p:cond delay="0"/>
                                          </p:stCondLst>
                                        </p:cTn>
                                        <p:tgtEl>
                                          <p:spTgt spid="601102"/>
                                        </p:tgtEl>
                                        <p:attrNameLst>
                                          <p:attrName>ppt_x</p:attrName>
                                        </p:attrNameLst>
                                      </p:cBhvr>
                                    </p:anim>
                                    <p:anim from="0" to="-1.0" calcmode="lin" valueType="num">
                                      <p:cBhvr>
                                        <p:cTn id="8" dur="400" decel="50000" autoRev="1" fill="hold">
                                          <p:stCondLst>
                                            <p:cond delay="1200"/>
                                          </p:stCondLst>
                                        </p:cTn>
                                        <p:tgtEl>
                                          <p:spTgt spid="601102"/>
                                        </p:tgtEl>
                                        <p:attrNameLst>
                                          <p:attrName>xshear</p:attrName>
                                        </p:attrNameLst>
                                      </p:cBhvr>
                                    </p:anim>
                                    <p:animScale>
                                      <p:cBhvr>
                                        <p:cTn id="9" dur="400" decel="100000" autoRev="1" fill="hold">
                                          <p:stCondLst>
                                            <p:cond delay="1200"/>
                                          </p:stCondLst>
                                        </p:cTn>
                                        <p:tgtEl>
                                          <p:spTgt spid="601102"/>
                                        </p:tgtEl>
                                      </p:cBhvr>
                                      <p:from x="100000" y="100000"/>
                                      <p:to x="80000" y="100000"/>
                                    </p:animScale>
                                    <p:anim by="(#ppt_h/3+#ppt_w*0.1)" calcmode="lin" valueType="num">
                                      <p:cBhvr additive="sum">
                                        <p:cTn id="10" dur="400" decel="100000" autoRev="1" fill="hold">
                                          <p:stCondLst>
                                            <p:cond delay="1200"/>
                                          </p:stCondLst>
                                        </p:cTn>
                                        <p:tgtEl>
                                          <p:spTgt spid="60110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1102"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cs typeface="David" pitchFamily="34" charset="-79"/>
              </a:rPr>
              <a:t>The </a:t>
            </a:r>
            <a:r>
              <a:rPr lang="en-US" dirty="0" smtClean="0">
                <a:cs typeface="David" pitchFamily="34" charset="-79"/>
              </a:rPr>
              <a:t>Coordinated Attack Problem</a:t>
            </a:r>
            <a:endParaRPr lang="en-US" dirty="0"/>
          </a:p>
        </p:txBody>
      </p:sp>
      <p:sp>
        <p:nvSpPr>
          <p:cNvPr id="6" name="Text Placeholder 5"/>
          <p:cNvSpPr>
            <a:spLocks noGrp="1"/>
          </p:cNvSpPr>
          <p:nvPr>
            <p:ph type="body" idx="1"/>
          </p:nvPr>
        </p:nvSpPr>
        <p:spPr/>
        <p:txBody>
          <a:bodyPr/>
          <a:lstStyle/>
          <a:p>
            <a:r>
              <a:rPr lang="en-US" dirty="0" smtClean="0"/>
              <a:t>Section 1.2.3</a:t>
            </a:r>
            <a:endParaRPr lang="en-US" dirty="0"/>
          </a:p>
        </p:txBody>
      </p:sp>
      <p:sp>
        <p:nvSpPr>
          <p:cNvPr id="3" name="Date Placeholder 2"/>
          <p:cNvSpPr>
            <a:spLocks noGrp="1"/>
          </p:cNvSpPr>
          <p:nvPr>
            <p:ph type="dt" sz="half" idx="2"/>
          </p:nvPr>
        </p:nvSpPr>
        <p:spPr/>
        <p:txBody>
          <a:bodyPr/>
          <a:lstStyle/>
          <a:p>
            <a:r>
              <a:rPr lang="en-US" smtClean="0"/>
              <a:t>Chapter 1</a:t>
            </a:r>
            <a:endParaRPr lang="en-US"/>
          </a:p>
        </p:txBody>
      </p:sp>
      <p:sp>
        <p:nvSpPr>
          <p:cNvPr id="4" name="Footer Placeholder 3"/>
          <p:cNvSpPr>
            <a:spLocks noGrp="1"/>
          </p:cNvSpPr>
          <p:nvPr>
            <p:ph type="ftr" sz="quarter" idx="3"/>
          </p:nvPr>
        </p:nvSpPr>
        <p:spPr/>
        <p:txBody>
          <a:bodyPr/>
          <a:lstStyle/>
          <a:p>
            <a:r>
              <a:rPr lang="en-US" smtClean="0"/>
              <a:t>Synchronization Algorithms and Concurrent Programming Gadi Taubenfeld © 2014</a:t>
            </a:r>
            <a:endParaRPr lang="en-US"/>
          </a:p>
        </p:txBody>
      </p:sp>
    </p:spTree>
    <p:extLst>
      <p:ext uri="{BB962C8B-B14F-4D97-AF65-F5344CB8AC3E}">
        <p14:creationId xmlns:p14="http://schemas.microsoft.com/office/powerpoint/2010/main" val="1577987187"/>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e Placeholder 2"/>
          <p:cNvSpPr>
            <a:spLocks noGrp="1"/>
          </p:cNvSpPr>
          <p:nvPr>
            <p:ph type="dt" sz="half" idx="10"/>
          </p:nvPr>
        </p:nvSpPr>
        <p:spPr/>
        <p:txBody>
          <a:bodyPr/>
          <a:lstStyle/>
          <a:p>
            <a:r>
              <a:rPr lang="en-US" smtClean="0"/>
              <a:t>Chapter 1</a:t>
            </a:r>
            <a:endParaRPr lang="en-US"/>
          </a:p>
        </p:txBody>
      </p:sp>
      <p:sp>
        <p:nvSpPr>
          <p:cNvPr id="23" name="Footer Placeholder 3"/>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05186" name="Rectangle 2050"/>
          <p:cNvSpPr>
            <a:spLocks noGrp="1" noChangeArrowheads="1"/>
          </p:cNvSpPr>
          <p:nvPr>
            <p:ph type="title"/>
          </p:nvPr>
        </p:nvSpPr>
        <p:spPr>
          <a:xfrm>
            <a:off x="533400" y="241300"/>
            <a:ext cx="7772400" cy="755650"/>
          </a:xfrm>
        </p:spPr>
        <p:txBody>
          <a:bodyPr/>
          <a:lstStyle/>
          <a:p>
            <a:pPr>
              <a:lnSpc>
                <a:spcPct val="70000"/>
              </a:lnSpc>
            </a:pPr>
            <a:r>
              <a:rPr lang="en-US" sz="3200" dirty="0">
                <a:cs typeface="David" pitchFamily="34" charset="-79"/>
              </a:rPr>
              <a:t>The coordinated attack problem</a:t>
            </a:r>
            <a:endParaRPr lang="en-US" sz="3200" dirty="0">
              <a:solidFill>
                <a:srgbClr val="003300"/>
              </a:solidFill>
              <a:cs typeface="David" pitchFamily="34" charset="-79"/>
            </a:endParaRPr>
          </a:p>
        </p:txBody>
      </p:sp>
      <p:sp>
        <p:nvSpPr>
          <p:cNvPr id="605187" name="Text Box 2051"/>
          <p:cNvSpPr txBox="1">
            <a:spLocks noChangeArrowheads="1"/>
          </p:cNvSpPr>
          <p:nvPr/>
        </p:nvSpPr>
        <p:spPr bwMode="auto">
          <a:xfrm>
            <a:off x="1041400" y="1014413"/>
            <a:ext cx="76073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000" b="0">
                <a:solidFill>
                  <a:schemeClr val="accent2"/>
                </a:solidFill>
                <a:latin typeface="Comic Sans MS" pitchFamily="66" charset="0"/>
              </a:rPr>
              <a:t> Blue army wins if both blue camps attack simultaneously</a:t>
            </a:r>
          </a:p>
        </p:txBody>
      </p:sp>
      <p:sp>
        <p:nvSpPr>
          <p:cNvPr id="605188" name="Text Box 2052"/>
          <p:cNvSpPr txBox="1">
            <a:spLocks noChangeArrowheads="1"/>
          </p:cNvSpPr>
          <p:nvPr/>
        </p:nvSpPr>
        <p:spPr bwMode="auto">
          <a:xfrm>
            <a:off x="1054100" y="1435100"/>
            <a:ext cx="7543800" cy="701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000" b="0">
                <a:solidFill>
                  <a:schemeClr val="accent2"/>
                </a:solidFill>
                <a:latin typeface="Comic Sans MS" pitchFamily="66" charset="0"/>
              </a:rPr>
              <a:t> Design an algorithm to ensure that both blue camps attack</a:t>
            </a:r>
          </a:p>
          <a:p>
            <a:r>
              <a:rPr lang="en-US" sz="2000" b="0">
                <a:solidFill>
                  <a:schemeClr val="accent2"/>
                </a:solidFill>
                <a:latin typeface="Comic Sans MS" pitchFamily="66" charset="0"/>
              </a:rPr>
              <a:t>   simultaneously</a:t>
            </a:r>
          </a:p>
        </p:txBody>
      </p:sp>
      <p:grpSp>
        <p:nvGrpSpPr>
          <p:cNvPr id="605231" name="Group 2095"/>
          <p:cNvGrpSpPr>
            <a:grpSpLocks/>
          </p:cNvGrpSpPr>
          <p:nvPr/>
        </p:nvGrpSpPr>
        <p:grpSpPr bwMode="auto">
          <a:xfrm>
            <a:off x="1130300" y="2425700"/>
            <a:ext cx="6794500" cy="3276600"/>
            <a:chOff x="712" y="1528"/>
            <a:chExt cx="4280" cy="2064"/>
          </a:xfrm>
        </p:grpSpPr>
        <p:sp>
          <p:nvSpPr>
            <p:cNvPr id="605216" name="Rectangle 2080"/>
            <p:cNvSpPr>
              <a:spLocks noChangeArrowheads="1"/>
            </p:cNvSpPr>
            <p:nvPr/>
          </p:nvSpPr>
          <p:spPr bwMode="auto">
            <a:xfrm>
              <a:off x="712" y="1528"/>
              <a:ext cx="4280" cy="2064"/>
            </a:xfrm>
            <a:prstGeom prst="rect">
              <a:avLst/>
            </a:prstGeom>
            <a:solidFill>
              <a:srgbClr val="F8F8F8"/>
            </a:solidFill>
            <a:ln w="9525">
              <a:solidFill>
                <a:schemeClr val="accent2"/>
              </a:solidFill>
              <a:miter lim="800000"/>
              <a:headEnd/>
              <a:tailEnd/>
            </a:ln>
            <a:effectLst>
              <a:outerShdw dist="35921" dir="2700000" algn="ctr" rotWithShape="0">
                <a:schemeClr val="bg2"/>
              </a:outerShdw>
            </a:effectLst>
          </p:spPr>
          <p:txBody>
            <a:bodyPr wrap="none" anchor="ctr"/>
            <a:lstStyle/>
            <a:p>
              <a:endParaRPr lang="en-US"/>
            </a:p>
          </p:txBody>
        </p:sp>
        <p:sp>
          <p:nvSpPr>
            <p:cNvPr id="605217" name="Rectangle 2081"/>
            <p:cNvSpPr>
              <a:spLocks noChangeArrowheads="1"/>
            </p:cNvSpPr>
            <p:nvPr/>
          </p:nvSpPr>
          <p:spPr bwMode="auto">
            <a:xfrm>
              <a:off x="2496" y="2536"/>
              <a:ext cx="576" cy="384"/>
            </a:xfrm>
            <a:prstGeom prst="rect">
              <a:avLst/>
            </a:prstGeom>
            <a:solidFill>
              <a:srgbClr val="FF9999"/>
            </a:solidFill>
            <a:ln w="2857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605218" name="Line 2082"/>
            <p:cNvSpPr>
              <a:spLocks noChangeShapeType="1"/>
            </p:cNvSpPr>
            <p:nvPr/>
          </p:nvSpPr>
          <p:spPr bwMode="auto">
            <a:xfrm>
              <a:off x="1824" y="2584"/>
              <a:ext cx="384" cy="624"/>
            </a:xfrm>
            <a:prstGeom prst="line">
              <a:avLst/>
            </a:prstGeom>
            <a:noFill/>
            <a:ln w="28575">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5219" name="Line 2083"/>
            <p:cNvSpPr>
              <a:spLocks noChangeShapeType="1"/>
            </p:cNvSpPr>
            <p:nvPr/>
          </p:nvSpPr>
          <p:spPr bwMode="auto">
            <a:xfrm>
              <a:off x="2208" y="3208"/>
              <a:ext cx="960" cy="0"/>
            </a:xfrm>
            <a:prstGeom prst="line">
              <a:avLst/>
            </a:prstGeom>
            <a:noFill/>
            <a:ln w="28575">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5220" name="Line 2084"/>
            <p:cNvSpPr>
              <a:spLocks noChangeShapeType="1"/>
            </p:cNvSpPr>
            <p:nvPr/>
          </p:nvSpPr>
          <p:spPr bwMode="auto">
            <a:xfrm flipV="1">
              <a:off x="3168" y="2584"/>
              <a:ext cx="432" cy="624"/>
            </a:xfrm>
            <a:prstGeom prst="line">
              <a:avLst/>
            </a:prstGeom>
            <a:noFill/>
            <a:ln w="28575">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5221" name="Line 2085"/>
            <p:cNvSpPr>
              <a:spLocks noChangeShapeType="1"/>
            </p:cNvSpPr>
            <p:nvPr/>
          </p:nvSpPr>
          <p:spPr bwMode="auto">
            <a:xfrm>
              <a:off x="3600" y="2584"/>
              <a:ext cx="1008" cy="0"/>
            </a:xfrm>
            <a:prstGeom prst="line">
              <a:avLst/>
            </a:prstGeom>
            <a:noFill/>
            <a:ln w="28575">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5222" name="Line 2086"/>
            <p:cNvSpPr>
              <a:spLocks noChangeShapeType="1"/>
            </p:cNvSpPr>
            <p:nvPr/>
          </p:nvSpPr>
          <p:spPr bwMode="auto">
            <a:xfrm flipV="1">
              <a:off x="2496" y="2536"/>
              <a:ext cx="0" cy="672"/>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5223" name="Text Box 2087"/>
            <p:cNvSpPr txBox="1">
              <a:spLocks noChangeArrowheads="1"/>
            </p:cNvSpPr>
            <p:nvPr/>
          </p:nvSpPr>
          <p:spPr bwMode="auto">
            <a:xfrm>
              <a:off x="2488" y="2584"/>
              <a:ext cx="73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b="0">
                  <a:latin typeface="Comic Sans MS" pitchFamily="66" charset="0"/>
                  <a:cs typeface="Arial" charset="0"/>
                </a:rPr>
                <a:t>Enemy</a:t>
              </a:r>
            </a:p>
          </p:txBody>
        </p:sp>
        <p:sp>
          <p:nvSpPr>
            <p:cNvPr id="605224" name="Line 2088"/>
            <p:cNvSpPr>
              <a:spLocks noChangeShapeType="1"/>
            </p:cNvSpPr>
            <p:nvPr/>
          </p:nvSpPr>
          <p:spPr bwMode="auto">
            <a:xfrm>
              <a:off x="1056" y="2584"/>
              <a:ext cx="768" cy="0"/>
            </a:xfrm>
            <a:prstGeom prst="line">
              <a:avLst/>
            </a:prstGeom>
            <a:noFill/>
            <a:ln w="28575">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5225" name="Rectangle 2089"/>
            <p:cNvSpPr>
              <a:spLocks noChangeArrowheads="1"/>
            </p:cNvSpPr>
            <p:nvPr/>
          </p:nvSpPr>
          <p:spPr bwMode="auto">
            <a:xfrm>
              <a:off x="1208" y="1960"/>
              <a:ext cx="592" cy="256"/>
            </a:xfrm>
            <a:prstGeom prst="rect">
              <a:avLst/>
            </a:prstGeom>
            <a:solidFill>
              <a:srgbClr val="CCECFF"/>
            </a:solidFill>
            <a:ln w="28575">
              <a:solidFill>
                <a:schemeClr val="tx1"/>
              </a:solidFill>
              <a:miter lim="800000"/>
              <a:headEnd/>
              <a:tailEnd/>
            </a:ln>
            <a:effectLst>
              <a:outerShdw dist="45791" dir="2021404" algn="ctr" rotWithShape="0">
                <a:schemeClr val="bg2"/>
              </a:outerShdw>
            </a:effectLst>
          </p:spPr>
          <p:txBody>
            <a:bodyPr wrap="none" anchor="ctr"/>
            <a:lstStyle/>
            <a:p>
              <a:endParaRPr lang="en-US"/>
            </a:p>
          </p:txBody>
        </p:sp>
        <p:sp>
          <p:nvSpPr>
            <p:cNvPr id="605226" name="Text Box 2090"/>
            <p:cNvSpPr txBox="1">
              <a:spLocks noChangeArrowheads="1"/>
            </p:cNvSpPr>
            <p:nvPr/>
          </p:nvSpPr>
          <p:spPr bwMode="auto">
            <a:xfrm>
              <a:off x="1400" y="1969"/>
              <a:ext cx="18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0">
                  <a:latin typeface="Comic Sans MS" pitchFamily="66" charset="0"/>
                  <a:cs typeface="Arial" charset="0"/>
                </a:rPr>
                <a:t>1</a:t>
              </a:r>
            </a:p>
          </p:txBody>
        </p:sp>
        <p:sp>
          <p:nvSpPr>
            <p:cNvPr id="605227" name="Line 2091"/>
            <p:cNvSpPr>
              <a:spLocks noChangeShapeType="1"/>
            </p:cNvSpPr>
            <p:nvPr/>
          </p:nvSpPr>
          <p:spPr bwMode="auto">
            <a:xfrm>
              <a:off x="1208" y="1960"/>
              <a:ext cx="0" cy="62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5228" name="Rectangle 2092"/>
            <p:cNvSpPr>
              <a:spLocks noChangeArrowheads="1"/>
            </p:cNvSpPr>
            <p:nvPr/>
          </p:nvSpPr>
          <p:spPr bwMode="auto">
            <a:xfrm>
              <a:off x="3808" y="1960"/>
              <a:ext cx="592" cy="256"/>
            </a:xfrm>
            <a:prstGeom prst="rect">
              <a:avLst/>
            </a:prstGeom>
            <a:solidFill>
              <a:srgbClr val="CCECFF"/>
            </a:solidFill>
            <a:ln w="2857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605229" name="Text Box 2093"/>
            <p:cNvSpPr txBox="1">
              <a:spLocks noChangeArrowheads="1"/>
            </p:cNvSpPr>
            <p:nvPr/>
          </p:nvSpPr>
          <p:spPr bwMode="auto">
            <a:xfrm>
              <a:off x="4000" y="1969"/>
              <a:ext cx="21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0">
                  <a:latin typeface="Comic Sans MS" pitchFamily="66" charset="0"/>
                  <a:cs typeface="Arial" charset="0"/>
                </a:rPr>
                <a:t>2</a:t>
              </a:r>
            </a:p>
          </p:txBody>
        </p:sp>
        <p:sp>
          <p:nvSpPr>
            <p:cNvPr id="605230" name="Line 2094"/>
            <p:cNvSpPr>
              <a:spLocks noChangeShapeType="1"/>
            </p:cNvSpPr>
            <p:nvPr/>
          </p:nvSpPr>
          <p:spPr bwMode="auto">
            <a:xfrm>
              <a:off x="3808" y="1960"/>
              <a:ext cx="0" cy="62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05232" name="Rectangle 2096"/>
          <p:cNvSpPr>
            <a:spLocks noChangeArrowheads="1"/>
          </p:cNvSpPr>
          <p:nvPr/>
        </p:nvSpPr>
        <p:spPr bwMode="auto">
          <a:xfrm>
            <a:off x="2019300" y="5905500"/>
            <a:ext cx="5194300" cy="4699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lnSpc>
                <a:spcPct val="110000"/>
              </a:lnSpc>
              <a:spcBef>
                <a:spcPct val="20000"/>
              </a:spcBef>
              <a:buClr>
                <a:schemeClr val="accent2"/>
              </a:buClr>
              <a:buSzPct val="85000"/>
              <a:buFont typeface="Wingdings" pitchFamily="2" charset="2"/>
              <a:buNone/>
            </a:pPr>
            <a:r>
              <a:rPr lang="en-US" b="0">
                <a:solidFill>
                  <a:schemeClr val="folHlink"/>
                </a:solidFill>
                <a:latin typeface="Comic Sans MS" pitchFamily="66" charset="0"/>
              </a:rPr>
              <a:t>The problem is due to Jim Gray (1977)</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Date Placeholder 2"/>
          <p:cNvSpPr>
            <a:spLocks noGrp="1"/>
          </p:cNvSpPr>
          <p:nvPr>
            <p:ph type="dt" sz="half" idx="10"/>
          </p:nvPr>
        </p:nvSpPr>
        <p:spPr/>
        <p:txBody>
          <a:bodyPr/>
          <a:lstStyle/>
          <a:p>
            <a:r>
              <a:rPr lang="en-US" smtClean="0"/>
              <a:t>Chapter 1</a:t>
            </a:r>
            <a:endParaRPr lang="en-US"/>
          </a:p>
        </p:txBody>
      </p:sp>
      <p:sp>
        <p:nvSpPr>
          <p:cNvPr id="22" name="Footer Placeholder 3"/>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06210" name="Rectangle 2"/>
          <p:cNvSpPr>
            <a:spLocks noGrp="1" noChangeArrowheads="1"/>
          </p:cNvSpPr>
          <p:nvPr>
            <p:ph type="title"/>
          </p:nvPr>
        </p:nvSpPr>
        <p:spPr>
          <a:xfrm>
            <a:off x="533400" y="241300"/>
            <a:ext cx="7772400" cy="755650"/>
          </a:xfrm>
        </p:spPr>
        <p:txBody>
          <a:bodyPr/>
          <a:lstStyle/>
          <a:p>
            <a:pPr>
              <a:lnSpc>
                <a:spcPct val="70000"/>
              </a:lnSpc>
            </a:pPr>
            <a:r>
              <a:rPr lang="en-US" sz="3200">
                <a:cs typeface="David" pitchFamily="34" charset="-79"/>
              </a:rPr>
              <a:t>The coordinated attack problem</a:t>
            </a:r>
            <a:endParaRPr lang="en-US" sz="3200">
              <a:solidFill>
                <a:srgbClr val="003300"/>
              </a:solidFill>
              <a:cs typeface="David" pitchFamily="34" charset="-79"/>
            </a:endParaRPr>
          </a:p>
        </p:txBody>
      </p:sp>
      <p:sp>
        <p:nvSpPr>
          <p:cNvPr id="606226" name="Text Box 18"/>
          <p:cNvSpPr txBox="1">
            <a:spLocks noChangeArrowheads="1"/>
          </p:cNvSpPr>
          <p:nvPr/>
        </p:nvSpPr>
        <p:spPr bwMode="auto">
          <a:xfrm>
            <a:off x="1041400" y="1014413"/>
            <a:ext cx="78867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000" b="0">
                <a:solidFill>
                  <a:schemeClr val="accent2"/>
                </a:solidFill>
                <a:latin typeface="Comic Sans MS" pitchFamily="66" charset="0"/>
              </a:rPr>
              <a:t> Communication is done by sending messengers across the valley</a:t>
            </a:r>
          </a:p>
        </p:txBody>
      </p:sp>
      <p:sp>
        <p:nvSpPr>
          <p:cNvPr id="606227" name="Text Box 19"/>
          <p:cNvSpPr txBox="1">
            <a:spLocks noChangeArrowheads="1"/>
          </p:cNvSpPr>
          <p:nvPr/>
        </p:nvSpPr>
        <p:spPr bwMode="auto">
          <a:xfrm>
            <a:off x="1054100" y="1447800"/>
            <a:ext cx="73787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000" b="0">
                <a:solidFill>
                  <a:schemeClr val="accent2"/>
                </a:solidFill>
                <a:latin typeface="Comic Sans MS" pitchFamily="66" charset="0"/>
              </a:rPr>
              <a:t> Messengers may be lost or captured by the enemy </a:t>
            </a:r>
            <a:r>
              <a:rPr lang="en-US" sz="2000">
                <a:solidFill>
                  <a:schemeClr val="accent2"/>
                </a:solidFill>
                <a:latin typeface="Comic Sans MS" pitchFamily="66" charset="0"/>
                <a:sym typeface="Wingdings" pitchFamily="2" charset="2"/>
              </a:rPr>
              <a:t></a:t>
            </a:r>
            <a:endParaRPr lang="en-US" sz="2000">
              <a:solidFill>
                <a:schemeClr val="accent2"/>
              </a:solidFill>
              <a:latin typeface="Comic Sans MS" pitchFamily="66" charset="0"/>
            </a:endParaRPr>
          </a:p>
        </p:txBody>
      </p:sp>
      <p:grpSp>
        <p:nvGrpSpPr>
          <p:cNvPr id="606229" name="Group 21"/>
          <p:cNvGrpSpPr>
            <a:grpSpLocks/>
          </p:cNvGrpSpPr>
          <p:nvPr/>
        </p:nvGrpSpPr>
        <p:grpSpPr bwMode="auto">
          <a:xfrm>
            <a:off x="1130300" y="2425700"/>
            <a:ext cx="6794500" cy="3276600"/>
            <a:chOff x="712" y="1528"/>
            <a:chExt cx="4280" cy="2064"/>
          </a:xfrm>
        </p:grpSpPr>
        <p:sp>
          <p:nvSpPr>
            <p:cNvPr id="606230" name="Rectangle 22"/>
            <p:cNvSpPr>
              <a:spLocks noChangeArrowheads="1"/>
            </p:cNvSpPr>
            <p:nvPr/>
          </p:nvSpPr>
          <p:spPr bwMode="auto">
            <a:xfrm>
              <a:off x="712" y="1528"/>
              <a:ext cx="4280" cy="2064"/>
            </a:xfrm>
            <a:prstGeom prst="rect">
              <a:avLst/>
            </a:prstGeom>
            <a:solidFill>
              <a:srgbClr val="F8F8F8"/>
            </a:solidFill>
            <a:ln w="9525">
              <a:solidFill>
                <a:schemeClr val="accent2"/>
              </a:solidFill>
              <a:miter lim="800000"/>
              <a:headEnd/>
              <a:tailEnd/>
            </a:ln>
            <a:effectLst>
              <a:outerShdw dist="35921" dir="2700000" algn="ctr" rotWithShape="0">
                <a:schemeClr val="bg2"/>
              </a:outerShdw>
            </a:effectLst>
          </p:spPr>
          <p:txBody>
            <a:bodyPr wrap="none" anchor="ctr"/>
            <a:lstStyle/>
            <a:p>
              <a:endParaRPr lang="en-US"/>
            </a:p>
          </p:txBody>
        </p:sp>
        <p:sp>
          <p:nvSpPr>
            <p:cNvPr id="606231" name="Rectangle 23"/>
            <p:cNvSpPr>
              <a:spLocks noChangeArrowheads="1"/>
            </p:cNvSpPr>
            <p:nvPr/>
          </p:nvSpPr>
          <p:spPr bwMode="auto">
            <a:xfrm>
              <a:off x="2496" y="2536"/>
              <a:ext cx="576" cy="384"/>
            </a:xfrm>
            <a:prstGeom prst="rect">
              <a:avLst/>
            </a:prstGeom>
            <a:solidFill>
              <a:srgbClr val="FF9999"/>
            </a:solidFill>
            <a:ln w="2857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606232" name="Line 24"/>
            <p:cNvSpPr>
              <a:spLocks noChangeShapeType="1"/>
            </p:cNvSpPr>
            <p:nvPr/>
          </p:nvSpPr>
          <p:spPr bwMode="auto">
            <a:xfrm>
              <a:off x="1824" y="2584"/>
              <a:ext cx="384" cy="624"/>
            </a:xfrm>
            <a:prstGeom prst="line">
              <a:avLst/>
            </a:prstGeom>
            <a:noFill/>
            <a:ln w="28575">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6233" name="Line 25"/>
            <p:cNvSpPr>
              <a:spLocks noChangeShapeType="1"/>
            </p:cNvSpPr>
            <p:nvPr/>
          </p:nvSpPr>
          <p:spPr bwMode="auto">
            <a:xfrm>
              <a:off x="2208" y="3208"/>
              <a:ext cx="960" cy="0"/>
            </a:xfrm>
            <a:prstGeom prst="line">
              <a:avLst/>
            </a:prstGeom>
            <a:noFill/>
            <a:ln w="28575">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6234" name="Line 26"/>
            <p:cNvSpPr>
              <a:spLocks noChangeShapeType="1"/>
            </p:cNvSpPr>
            <p:nvPr/>
          </p:nvSpPr>
          <p:spPr bwMode="auto">
            <a:xfrm flipV="1">
              <a:off x="3168" y="2584"/>
              <a:ext cx="432" cy="624"/>
            </a:xfrm>
            <a:prstGeom prst="line">
              <a:avLst/>
            </a:prstGeom>
            <a:noFill/>
            <a:ln w="28575">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6235" name="Line 27"/>
            <p:cNvSpPr>
              <a:spLocks noChangeShapeType="1"/>
            </p:cNvSpPr>
            <p:nvPr/>
          </p:nvSpPr>
          <p:spPr bwMode="auto">
            <a:xfrm>
              <a:off x="3600" y="2584"/>
              <a:ext cx="1008" cy="0"/>
            </a:xfrm>
            <a:prstGeom prst="line">
              <a:avLst/>
            </a:prstGeom>
            <a:noFill/>
            <a:ln w="28575">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6236" name="Line 28"/>
            <p:cNvSpPr>
              <a:spLocks noChangeShapeType="1"/>
            </p:cNvSpPr>
            <p:nvPr/>
          </p:nvSpPr>
          <p:spPr bwMode="auto">
            <a:xfrm flipV="1">
              <a:off x="2496" y="2536"/>
              <a:ext cx="0" cy="672"/>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6237" name="Text Box 29"/>
            <p:cNvSpPr txBox="1">
              <a:spLocks noChangeArrowheads="1"/>
            </p:cNvSpPr>
            <p:nvPr/>
          </p:nvSpPr>
          <p:spPr bwMode="auto">
            <a:xfrm>
              <a:off x="2488" y="2584"/>
              <a:ext cx="73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b="0">
                  <a:latin typeface="Comic Sans MS" pitchFamily="66" charset="0"/>
                  <a:cs typeface="Arial" charset="0"/>
                </a:rPr>
                <a:t>Enemy</a:t>
              </a:r>
            </a:p>
          </p:txBody>
        </p:sp>
        <p:sp>
          <p:nvSpPr>
            <p:cNvPr id="606238" name="Line 30"/>
            <p:cNvSpPr>
              <a:spLocks noChangeShapeType="1"/>
            </p:cNvSpPr>
            <p:nvPr/>
          </p:nvSpPr>
          <p:spPr bwMode="auto">
            <a:xfrm>
              <a:off x="1056" y="2584"/>
              <a:ext cx="768" cy="0"/>
            </a:xfrm>
            <a:prstGeom prst="line">
              <a:avLst/>
            </a:prstGeom>
            <a:noFill/>
            <a:ln w="28575">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6239" name="Rectangle 31"/>
            <p:cNvSpPr>
              <a:spLocks noChangeArrowheads="1"/>
            </p:cNvSpPr>
            <p:nvPr/>
          </p:nvSpPr>
          <p:spPr bwMode="auto">
            <a:xfrm>
              <a:off x="1208" y="1960"/>
              <a:ext cx="592" cy="256"/>
            </a:xfrm>
            <a:prstGeom prst="rect">
              <a:avLst/>
            </a:prstGeom>
            <a:solidFill>
              <a:srgbClr val="CCECFF"/>
            </a:solidFill>
            <a:ln w="28575">
              <a:solidFill>
                <a:schemeClr val="tx1"/>
              </a:solidFill>
              <a:miter lim="800000"/>
              <a:headEnd/>
              <a:tailEnd/>
            </a:ln>
            <a:effectLst>
              <a:outerShdw dist="45791" dir="2021404" algn="ctr" rotWithShape="0">
                <a:schemeClr val="bg2"/>
              </a:outerShdw>
            </a:effectLst>
          </p:spPr>
          <p:txBody>
            <a:bodyPr wrap="none" anchor="ctr"/>
            <a:lstStyle/>
            <a:p>
              <a:endParaRPr lang="en-US"/>
            </a:p>
          </p:txBody>
        </p:sp>
        <p:sp>
          <p:nvSpPr>
            <p:cNvPr id="606240" name="Text Box 32"/>
            <p:cNvSpPr txBox="1">
              <a:spLocks noChangeArrowheads="1"/>
            </p:cNvSpPr>
            <p:nvPr/>
          </p:nvSpPr>
          <p:spPr bwMode="auto">
            <a:xfrm>
              <a:off x="1400" y="1969"/>
              <a:ext cx="18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0">
                  <a:latin typeface="Comic Sans MS" pitchFamily="66" charset="0"/>
                  <a:cs typeface="Arial" charset="0"/>
                </a:rPr>
                <a:t>1</a:t>
              </a:r>
            </a:p>
          </p:txBody>
        </p:sp>
        <p:sp>
          <p:nvSpPr>
            <p:cNvPr id="606241" name="Line 33"/>
            <p:cNvSpPr>
              <a:spLocks noChangeShapeType="1"/>
            </p:cNvSpPr>
            <p:nvPr/>
          </p:nvSpPr>
          <p:spPr bwMode="auto">
            <a:xfrm>
              <a:off x="1208" y="1960"/>
              <a:ext cx="0" cy="62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6242" name="Rectangle 34"/>
            <p:cNvSpPr>
              <a:spLocks noChangeArrowheads="1"/>
            </p:cNvSpPr>
            <p:nvPr/>
          </p:nvSpPr>
          <p:spPr bwMode="auto">
            <a:xfrm>
              <a:off x="3808" y="1960"/>
              <a:ext cx="592" cy="256"/>
            </a:xfrm>
            <a:prstGeom prst="rect">
              <a:avLst/>
            </a:prstGeom>
            <a:solidFill>
              <a:srgbClr val="CCECFF"/>
            </a:solidFill>
            <a:ln w="2857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606243" name="Text Box 35"/>
            <p:cNvSpPr txBox="1">
              <a:spLocks noChangeArrowheads="1"/>
            </p:cNvSpPr>
            <p:nvPr/>
          </p:nvSpPr>
          <p:spPr bwMode="auto">
            <a:xfrm>
              <a:off x="4000" y="1969"/>
              <a:ext cx="21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0">
                  <a:latin typeface="Comic Sans MS" pitchFamily="66" charset="0"/>
                  <a:cs typeface="Arial" charset="0"/>
                </a:rPr>
                <a:t>2</a:t>
              </a:r>
            </a:p>
          </p:txBody>
        </p:sp>
        <p:sp>
          <p:nvSpPr>
            <p:cNvPr id="606244" name="Line 36"/>
            <p:cNvSpPr>
              <a:spLocks noChangeShapeType="1"/>
            </p:cNvSpPr>
            <p:nvPr/>
          </p:nvSpPr>
          <p:spPr bwMode="auto">
            <a:xfrm>
              <a:off x="3808" y="1960"/>
              <a:ext cx="0" cy="62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2"/>
          <p:cNvSpPr>
            <a:spLocks noGrp="1"/>
          </p:cNvSpPr>
          <p:nvPr>
            <p:ph type="dt" sz="half" idx="10"/>
          </p:nvPr>
        </p:nvSpPr>
        <p:spPr/>
        <p:txBody>
          <a:bodyPr/>
          <a:lstStyle/>
          <a:p>
            <a:r>
              <a:rPr lang="en-US" smtClean="0"/>
              <a:t>Chapter 1</a:t>
            </a:r>
            <a:endParaRPr lang="en-US"/>
          </a:p>
        </p:txBody>
      </p:sp>
      <p:sp>
        <p:nvSpPr>
          <p:cNvPr id="9" name="Footer Placeholder 3"/>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07234" name="Rectangle 2"/>
          <p:cNvSpPr>
            <a:spLocks noGrp="1" noChangeArrowheads="1"/>
          </p:cNvSpPr>
          <p:nvPr>
            <p:ph type="title"/>
          </p:nvPr>
        </p:nvSpPr>
        <p:spPr>
          <a:xfrm>
            <a:off x="533400" y="241300"/>
            <a:ext cx="7772400" cy="755650"/>
          </a:xfrm>
        </p:spPr>
        <p:txBody>
          <a:bodyPr/>
          <a:lstStyle/>
          <a:p>
            <a:pPr>
              <a:lnSpc>
                <a:spcPct val="70000"/>
              </a:lnSpc>
            </a:pPr>
            <a:r>
              <a:rPr lang="en-US" sz="3200">
                <a:cs typeface="David" pitchFamily="34" charset="-79"/>
              </a:rPr>
              <a:t>The coordinated attack problem</a:t>
            </a:r>
            <a:endParaRPr lang="en-US" sz="3200">
              <a:solidFill>
                <a:srgbClr val="003300"/>
              </a:solidFill>
              <a:cs typeface="David" pitchFamily="34" charset="-79"/>
            </a:endParaRPr>
          </a:p>
        </p:txBody>
      </p:sp>
      <p:sp>
        <p:nvSpPr>
          <p:cNvPr id="607235" name="Text Box 3"/>
          <p:cNvSpPr txBox="1">
            <a:spLocks noChangeArrowheads="1"/>
          </p:cNvSpPr>
          <p:nvPr/>
        </p:nvSpPr>
        <p:spPr bwMode="auto">
          <a:xfrm>
            <a:off x="1041400" y="1141413"/>
            <a:ext cx="71247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b="0">
                <a:solidFill>
                  <a:schemeClr val="accent2"/>
                </a:solidFill>
                <a:latin typeface="Comic Sans MS" pitchFamily="66" charset="0"/>
              </a:rPr>
              <a:t> </a:t>
            </a:r>
            <a:r>
              <a:rPr lang="en-US" sz="2000" b="0">
                <a:solidFill>
                  <a:srgbClr val="CC3300"/>
                </a:solidFill>
                <a:latin typeface="Comic Sans MS" pitchFamily="66" charset="0"/>
              </a:rPr>
              <a:t>Theorem:</a:t>
            </a:r>
            <a:r>
              <a:rPr lang="en-US" sz="2000" b="0">
                <a:solidFill>
                  <a:schemeClr val="accent2"/>
                </a:solidFill>
                <a:latin typeface="Comic Sans MS" pitchFamily="66" charset="0"/>
              </a:rPr>
              <a:t> There is no algorithm that solves the problem !</a:t>
            </a:r>
          </a:p>
        </p:txBody>
      </p:sp>
      <p:sp>
        <p:nvSpPr>
          <p:cNvPr id="607236" name="Text Box 4"/>
          <p:cNvSpPr txBox="1">
            <a:spLocks noChangeArrowheads="1"/>
          </p:cNvSpPr>
          <p:nvPr/>
        </p:nvSpPr>
        <p:spPr bwMode="auto">
          <a:xfrm>
            <a:off x="1143000" y="2133600"/>
            <a:ext cx="7264400" cy="317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buFontTx/>
              <a:buChar char="•"/>
            </a:pPr>
            <a:r>
              <a:rPr lang="en-US" sz="2000" b="0">
                <a:solidFill>
                  <a:schemeClr val="accent2"/>
                </a:solidFill>
                <a:latin typeface="Comic Sans MS" pitchFamily="66" charset="0"/>
              </a:rPr>
              <a:t> Assume to the contrary that such an algorithm exits.</a:t>
            </a:r>
          </a:p>
          <a:p>
            <a:pPr>
              <a:lnSpc>
                <a:spcPct val="130000"/>
              </a:lnSpc>
              <a:buFontTx/>
              <a:buChar char="•"/>
            </a:pPr>
            <a:r>
              <a:rPr lang="en-US" sz="2000" b="0">
                <a:solidFill>
                  <a:schemeClr val="accent2"/>
                </a:solidFill>
                <a:latin typeface="Comic Sans MS" pitchFamily="66" charset="0"/>
              </a:rPr>
              <a:t> Let P be an algorithm that solves with fewest # of</a:t>
            </a:r>
          </a:p>
          <a:p>
            <a:pPr>
              <a:lnSpc>
                <a:spcPct val="130000"/>
              </a:lnSpc>
            </a:pPr>
            <a:r>
              <a:rPr lang="en-US" sz="2000" b="0">
                <a:solidFill>
                  <a:schemeClr val="accent2"/>
                </a:solidFill>
                <a:latin typeface="Comic Sans MS" pitchFamily="66" charset="0"/>
              </a:rPr>
              <a:t>   messages, when no message is lost. </a:t>
            </a:r>
          </a:p>
          <a:p>
            <a:pPr>
              <a:lnSpc>
                <a:spcPct val="130000"/>
              </a:lnSpc>
              <a:buFontTx/>
              <a:buChar char="•"/>
            </a:pPr>
            <a:r>
              <a:rPr lang="en-US" sz="2000" b="0">
                <a:solidFill>
                  <a:schemeClr val="accent2"/>
                </a:solidFill>
                <a:latin typeface="Comic Sans MS" pitchFamily="66" charset="0"/>
              </a:rPr>
              <a:t> P should work even when the last messenger is captured.</a:t>
            </a:r>
          </a:p>
          <a:p>
            <a:pPr>
              <a:lnSpc>
                <a:spcPct val="130000"/>
              </a:lnSpc>
              <a:buFontTx/>
              <a:buChar char="•"/>
            </a:pPr>
            <a:r>
              <a:rPr lang="en-US" sz="2000" b="0">
                <a:solidFill>
                  <a:schemeClr val="accent2"/>
                </a:solidFill>
                <a:latin typeface="Comic Sans MS" pitchFamily="66" charset="0"/>
              </a:rPr>
              <a:t> So P should work even if the last messenger is never sent.</a:t>
            </a:r>
          </a:p>
          <a:p>
            <a:pPr>
              <a:lnSpc>
                <a:spcPct val="130000"/>
              </a:lnSpc>
              <a:buFontTx/>
              <a:buChar char="•"/>
            </a:pPr>
            <a:r>
              <a:rPr lang="en-US" sz="2000" b="0">
                <a:solidFill>
                  <a:schemeClr val="accent2"/>
                </a:solidFill>
                <a:latin typeface="Comic Sans MS" pitchFamily="66" charset="0"/>
              </a:rPr>
              <a:t> But this is a new algorithm with one less message.</a:t>
            </a:r>
          </a:p>
          <a:p>
            <a:pPr>
              <a:lnSpc>
                <a:spcPct val="130000"/>
              </a:lnSpc>
              <a:buFontTx/>
              <a:buChar char="•"/>
            </a:pPr>
            <a:r>
              <a:rPr lang="en-US" sz="2000" b="0">
                <a:solidFill>
                  <a:schemeClr val="accent2"/>
                </a:solidFill>
                <a:latin typeface="Comic Sans MS" pitchFamily="66" charset="0"/>
              </a:rPr>
              <a:t> A contradiction.    </a:t>
            </a:r>
          </a:p>
          <a:p>
            <a:pPr>
              <a:buFontTx/>
              <a:buChar char="•"/>
            </a:pPr>
            <a:endParaRPr lang="en-US" sz="2000" b="0">
              <a:solidFill>
                <a:schemeClr val="accent2"/>
              </a:solidFill>
              <a:latin typeface="Comic Sans MS" pitchFamily="66" charset="0"/>
            </a:endParaRPr>
          </a:p>
        </p:txBody>
      </p:sp>
      <p:sp>
        <p:nvSpPr>
          <p:cNvPr id="607237" name="Text Box 5"/>
          <p:cNvSpPr txBox="1">
            <a:spLocks noChangeArrowheads="1"/>
          </p:cNvSpPr>
          <p:nvPr/>
        </p:nvSpPr>
        <p:spPr bwMode="auto">
          <a:xfrm>
            <a:off x="1092200" y="1700213"/>
            <a:ext cx="14097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b="0">
                <a:solidFill>
                  <a:schemeClr val="accent2"/>
                </a:solidFill>
                <a:latin typeface="Comic Sans MS" pitchFamily="66" charset="0"/>
              </a:rPr>
              <a:t> </a:t>
            </a:r>
            <a:r>
              <a:rPr lang="en-US" sz="2000" b="0">
                <a:solidFill>
                  <a:srgbClr val="CC3300"/>
                </a:solidFill>
                <a:latin typeface="Comic Sans MS" pitchFamily="66" charset="0"/>
              </a:rPr>
              <a:t>Proof:</a:t>
            </a:r>
            <a:endParaRPr lang="en-US" sz="2000" b="0">
              <a:solidFill>
                <a:schemeClr val="accent2"/>
              </a:solidFill>
              <a:latin typeface="Comic Sans MS" pitchFamily="66" charset="0"/>
            </a:endParaRPr>
          </a:p>
        </p:txBody>
      </p:sp>
      <p:sp>
        <p:nvSpPr>
          <p:cNvPr id="607238" name="Rectangle 6"/>
          <p:cNvSpPr>
            <a:spLocks noChangeArrowheads="1"/>
          </p:cNvSpPr>
          <p:nvPr/>
        </p:nvSpPr>
        <p:spPr bwMode="auto">
          <a:xfrm>
            <a:off x="3644900" y="4711700"/>
            <a:ext cx="127000" cy="127000"/>
          </a:xfrm>
          <a:prstGeom prst="rect">
            <a:avLst/>
          </a:prstGeom>
          <a:solidFill>
            <a:srgbClr val="CC3300"/>
          </a:solidFill>
          <a:ln w="9525">
            <a:solidFill>
              <a:srgbClr val="CC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07239" name="Text Box 7"/>
          <p:cNvSpPr txBox="1">
            <a:spLocks noChangeArrowheads="1"/>
          </p:cNvSpPr>
          <p:nvPr/>
        </p:nvSpPr>
        <p:spPr bwMode="auto">
          <a:xfrm>
            <a:off x="1117600" y="5014913"/>
            <a:ext cx="71247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b="0">
                <a:solidFill>
                  <a:schemeClr val="accent2"/>
                </a:solidFill>
                <a:latin typeface="Comic Sans MS" pitchFamily="66" charset="0"/>
              </a:rPr>
              <a:t> </a:t>
            </a:r>
            <a:r>
              <a:rPr lang="en-US" sz="2000" b="0">
                <a:solidFill>
                  <a:srgbClr val="CC3300"/>
                </a:solidFill>
                <a:latin typeface="Comic Sans MS" pitchFamily="66" charset="0"/>
                <a:sym typeface="Wingdings" pitchFamily="2" charset="2"/>
              </a:rPr>
              <a:t></a:t>
            </a:r>
            <a:r>
              <a:rPr lang="en-US" sz="2000" b="0">
                <a:solidFill>
                  <a:schemeClr val="accent2"/>
                </a:solidFill>
                <a:latin typeface="Comic Sans MS" pitchFamily="66" charset="0"/>
              </a:rPr>
              <a:t> The (asynchronous) model is too weak.</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Synchronization</a:t>
            </a:r>
            <a:endParaRPr lang="en-US" dirty="0"/>
          </a:p>
        </p:txBody>
      </p:sp>
      <p:sp>
        <p:nvSpPr>
          <p:cNvPr id="7" name="Text Placeholder 6"/>
          <p:cNvSpPr>
            <a:spLocks noGrp="1"/>
          </p:cNvSpPr>
          <p:nvPr>
            <p:ph type="body" idx="1"/>
          </p:nvPr>
        </p:nvSpPr>
        <p:spPr/>
        <p:txBody>
          <a:bodyPr/>
          <a:lstStyle/>
          <a:p>
            <a:r>
              <a:rPr lang="en-US" dirty="0"/>
              <a:t>Contention vs. coordination</a:t>
            </a:r>
          </a:p>
        </p:txBody>
      </p:sp>
      <p:sp>
        <p:nvSpPr>
          <p:cNvPr id="4" name="Date Placeholder 3"/>
          <p:cNvSpPr>
            <a:spLocks noGrp="1"/>
          </p:cNvSpPr>
          <p:nvPr>
            <p:ph type="dt" sz="half" idx="2"/>
          </p:nvPr>
        </p:nvSpPr>
        <p:spPr/>
        <p:txBody>
          <a:bodyPr/>
          <a:lstStyle/>
          <a:p>
            <a:r>
              <a:rPr lang="en-US" smtClean="0"/>
              <a:t>Chapter 1</a:t>
            </a:r>
            <a:endParaRPr lang="en-US"/>
          </a:p>
        </p:txBody>
      </p:sp>
      <p:sp>
        <p:nvSpPr>
          <p:cNvPr id="5" name="Footer Placeholder 4"/>
          <p:cNvSpPr>
            <a:spLocks noGrp="1"/>
          </p:cNvSpPr>
          <p:nvPr>
            <p:ph type="ftr" sz="quarter" idx="3"/>
          </p:nvPr>
        </p:nvSpPr>
        <p:spPr/>
        <p:txBody>
          <a:bodyPr/>
          <a:lstStyle/>
          <a:p>
            <a:r>
              <a:rPr lang="en-US" smtClean="0"/>
              <a:t>Synchronization Algorithms and Concurrent Programming Gadi Taubenfeld © 2014</a:t>
            </a:r>
            <a:endParaRPr lang="en-US"/>
          </a:p>
        </p:txBody>
      </p:sp>
      <p:pic>
        <p:nvPicPr>
          <p:cNvPr id="1030" name="Picture 6" descr="http://static.ddmcdn.com/gif/skydiving-picture-7.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095" y="3050540"/>
            <a:ext cx="3810000" cy="261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2705856"/>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Chapter 1</a:t>
            </a:r>
            <a:endParaRPr lang="en-US"/>
          </a:p>
        </p:txBody>
      </p:sp>
      <p:sp>
        <p:nvSpPr>
          <p:cNvPr id="8"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521218" name="Rectangle 2"/>
          <p:cNvSpPr>
            <a:spLocks noGrp="1" noChangeArrowheads="1"/>
          </p:cNvSpPr>
          <p:nvPr>
            <p:ph type="title"/>
          </p:nvPr>
        </p:nvSpPr>
        <p:spPr>
          <a:xfrm>
            <a:off x="533400" y="241300"/>
            <a:ext cx="7772400" cy="850900"/>
          </a:xfrm>
        </p:spPr>
        <p:txBody>
          <a:bodyPr/>
          <a:lstStyle/>
          <a:p>
            <a:r>
              <a:rPr lang="en-US"/>
              <a:t>Synchronization</a:t>
            </a:r>
          </a:p>
        </p:txBody>
      </p:sp>
      <p:sp>
        <p:nvSpPr>
          <p:cNvPr id="521224" name="Rectangle 8"/>
          <p:cNvSpPr>
            <a:spLocks noGrp="1" noChangeArrowheads="1"/>
          </p:cNvSpPr>
          <p:nvPr>
            <p:ph type="body" idx="1"/>
          </p:nvPr>
        </p:nvSpPr>
        <p:spPr>
          <a:xfrm>
            <a:off x="508000" y="1358900"/>
            <a:ext cx="3810000" cy="3924300"/>
          </a:xfrm>
          <a:solidFill>
            <a:srgbClr val="EFF9FF"/>
          </a:solidFill>
          <a:ln>
            <a:solidFill>
              <a:schemeClr val="accent2"/>
            </a:solidFill>
            <a:miter lim="800000"/>
            <a:headEnd/>
            <a:tailEnd/>
          </a:ln>
          <a:effectLst>
            <a:outerShdw dist="35921" dir="2700000" algn="ctr" rotWithShape="0">
              <a:schemeClr val="bg2"/>
            </a:outerShdw>
          </a:effectLst>
        </p:spPr>
        <p:txBody>
          <a:bodyPr/>
          <a:lstStyle/>
          <a:p>
            <a:pPr>
              <a:lnSpc>
                <a:spcPct val="90000"/>
              </a:lnSpc>
              <a:buFont typeface="Wingdings" pitchFamily="2" charset="2"/>
              <a:buNone/>
            </a:pPr>
            <a:r>
              <a:rPr lang="en-US" sz="2000" u="sng">
                <a:solidFill>
                  <a:srgbClr val="CC3300"/>
                </a:solidFill>
              </a:rPr>
              <a:t>Contention</a:t>
            </a:r>
            <a:endParaRPr lang="en-US" sz="2000">
              <a:solidFill>
                <a:srgbClr val="CC3300"/>
              </a:solidFill>
            </a:endParaRPr>
          </a:p>
          <a:p>
            <a:pPr lvl="1">
              <a:lnSpc>
                <a:spcPct val="90000"/>
              </a:lnSpc>
            </a:pPr>
            <a:r>
              <a:rPr lang="en-US" sz="2000"/>
              <a:t>Too-much-milk </a:t>
            </a:r>
            <a:r>
              <a:rPr lang="en-US" sz="2000">
                <a:solidFill>
                  <a:srgbClr val="808080"/>
                </a:solidFill>
              </a:rPr>
              <a:t>(1)</a:t>
            </a:r>
            <a:endParaRPr lang="en-US" sz="2000"/>
          </a:p>
          <a:p>
            <a:pPr lvl="1">
              <a:lnSpc>
                <a:spcPct val="90000"/>
              </a:lnSpc>
            </a:pPr>
            <a:r>
              <a:rPr lang="en-US" sz="2000"/>
              <a:t>mutual exclusion </a:t>
            </a:r>
            <a:r>
              <a:rPr lang="en-US" sz="2000">
                <a:solidFill>
                  <a:schemeClr val="bg2"/>
                </a:solidFill>
              </a:rPr>
              <a:t>(2,3,4)</a:t>
            </a:r>
          </a:p>
          <a:p>
            <a:pPr lvl="1">
              <a:lnSpc>
                <a:spcPct val="90000"/>
              </a:lnSpc>
            </a:pPr>
            <a:r>
              <a:rPr lang="en-US" sz="2000"/>
              <a:t>Concurrent Data Structures </a:t>
            </a:r>
            <a:r>
              <a:rPr lang="en-US" sz="2000">
                <a:solidFill>
                  <a:srgbClr val="808080"/>
                </a:solidFill>
              </a:rPr>
              <a:t>(4)</a:t>
            </a:r>
          </a:p>
          <a:p>
            <a:pPr lvl="1">
              <a:lnSpc>
                <a:spcPct val="90000"/>
              </a:lnSpc>
            </a:pPr>
            <a:r>
              <a:rPr lang="en-US" sz="2000"/>
              <a:t>l-exclusion </a:t>
            </a:r>
            <a:r>
              <a:rPr lang="en-US" sz="2000">
                <a:solidFill>
                  <a:schemeClr val="bg2"/>
                </a:solidFill>
              </a:rPr>
              <a:t>(6)</a:t>
            </a:r>
            <a:endParaRPr lang="en-US" sz="2000"/>
          </a:p>
          <a:p>
            <a:pPr lvl="1">
              <a:lnSpc>
                <a:spcPct val="90000"/>
              </a:lnSpc>
            </a:pPr>
            <a:r>
              <a:rPr lang="en-US" sz="2000" u="sng"/>
              <a:t>multiple</a:t>
            </a:r>
            <a:r>
              <a:rPr lang="en-US" sz="2000"/>
              <a:t> resources: dinning philosophers </a:t>
            </a:r>
            <a:r>
              <a:rPr lang="en-US" sz="2000">
                <a:solidFill>
                  <a:schemeClr val="bg2"/>
                </a:solidFill>
              </a:rPr>
              <a:t>(7)</a:t>
            </a:r>
          </a:p>
          <a:p>
            <a:pPr lvl="1">
              <a:lnSpc>
                <a:spcPct val="90000"/>
              </a:lnSpc>
            </a:pPr>
            <a:r>
              <a:rPr lang="en-US" sz="2000"/>
              <a:t>readers &amp; writer </a:t>
            </a:r>
            <a:r>
              <a:rPr lang="en-US" sz="2000">
                <a:solidFill>
                  <a:schemeClr val="bg2"/>
                </a:solidFill>
              </a:rPr>
              <a:t>(8)</a:t>
            </a:r>
          </a:p>
          <a:p>
            <a:pPr lvl="1">
              <a:lnSpc>
                <a:spcPct val="90000"/>
              </a:lnSpc>
            </a:pPr>
            <a:r>
              <a:rPr lang="en-US" sz="2000"/>
              <a:t>group-exclusions </a:t>
            </a:r>
            <a:r>
              <a:rPr lang="en-US" sz="2000">
                <a:solidFill>
                  <a:schemeClr val="bg2"/>
                </a:solidFill>
              </a:rPr>
              <a:t>(8)</a:t>
            </a:r>
            <a:endParaRPr lang="en-US" sz="2000"/>
          </a:p>
          <a:p>
            <a:pPr lvl="1">
              <a:lnSpc>
                <a:spcPct val="90000"/>
              </a:lnSpc>
            </a:pPr>
            <a:r>
              <a:rPr lang="en-US" sz="2000"/>
              <a:t>...</a:t>
            </a:r>
          </a:p>
        </p:txBody>
      </p:sp>
      <p:sp>
        <p:nvSpPr>
          <p:cNvPr id="521225" name="Rectangle 9"/>
          <p:cNvSpPr>
            <a:spLocks noChangeArrowheads="1"/>
          </p:cNvSpPr>
          <p:nvPr/>
        </p:nvSpPr>
        <p:spPr bwMode="auto">
          <a:xfrm>
            <a:off x="4445000" y="1358900"/>
            <a:ext cx="4191000" cy="3924300"/>
          </a:xfrm>
          <a:prstGeom prst="rect">
            <a:avLst/>
          </a:prstGeom>
          <a:solidFill>
            <a:srgbClr val="EFF9FF"/>
          </a:solidFill>
          <a:ln w="9525">
            <a:solidFill>
              <a:schemeClr val="accent2"/>
            </a:solidFill>
            <a:miter lim="800000"/>
            <a:headEnd/>
            <a:tailEnd/>
          </a:ln>
          <a:effectLst>
            <a:outerShdw dist="35921" dir="2700000" algn="ctr" rotWithShape="0">
              <a:schemeClr val="bg2"/>
            </a:outerShdw>
          </a:effectLst>
        </p:spPr>
        <p:txBody>
          <a:bodyPr/>
          <a:lstStyle/>
          <a:p>
            <a:pPr marL="342900" indent="-342900"/>
            <a:r>
              <a:rPr lang="en-US" sz="2000" b="0" u="sng">
                <a:solidFill>
                  <a:srgbClr val="CC3300"/>
                </a:solidFill>
                <a:latin typeface="Comic Sans MS" pitchFamily="66" charset="0"/>
              </a:rPr>
              <a:t>Coordination</a:t>
            </a:r>
            <a:endParaRPr lang="en-US" sz="2000" b="0">
              <a:solidFill>
                <a:srgbClr val="CC3300"/>
              </a:solidFill>
              <a:latin typeface="Comic Sans MS" pitchFamily="66" charset="0"/>
            </a:endParaRPr>
          </a:p>
          <a:p>
            <a:pPr marL="742950" lvl="1" indent="-285750">
              <a:spcBef>
                <a:spcPct val="20000"/>
              </a:spcBef>
              <a:buClr>
                <a:schemeClr val="accent2"/>
              </a:buClr>
              <a:buSzPct val="75000"/>
              <a:buFont typeface="ZapfDingbats" pitchFamily="82" charset="2"/>
              <a:buChar char="m"/>
            </a:pPr>
            <a:r>
              <a:rPr lang="en-US" sz="2000" b="0">
                <a:solidFill>
                  <a:srgbClr val="003300"/>
                </a:solidFill>
                <a:latin typeface="Comic Sans MS" pitchFamily="66" charset="0"/>
              </a:rPr>
              <a:t>The coordinated attack </a:t>
            </a:r>
            <a:r>
              <a:rPr lang="en-US" sz="2000" b="0">
                <a:solidFill>
                  <a:srgbClr val="808080"/>
                </a:solidFill>
                <a:latin typeface="Comic Sans MS" pitchFamily="66" charset="0"/>
              </a:rPr>
              <a:t>(1)</a:t>
            </a:r>
            <a:endParaRPr lang="en-US" sz="2000" b="0">
              <a:solidFill>
                <a:srgbClr val="003300"/>
              </a:solidFill>
              <a:latin typeface="Comic Sans MS" pitchFamily="66" charset="0"/>
            </a:endParaRPr>
          </a:p>
          <a:p>
            <a:pPr marL="742950" lvl="1" indent="-285750">
              <a:spcBef>
                <a:spcPct val="20000"/>
              </a:spcBef>
              <a:buClr>
                <a:schemeClr val="accent2"/>
              </a:buClr>
              <a:buSzPct val="75000"/>
              <a:buFont typeface="ZapfDingbats" pitchFamily="82" charset="2"/>
              <a:buChar char="m"/>
            </a:pPr>
            <a:r>
              <a:rPr lang="en-US" sz="2000" b="0">
                <a:solidFill>
                  <a:srgbClr val="003300"/>
                </a:solidFill>
                <a:latin typeface="Comic Sans MS" pitchFamily="66" charset="0"/>
              </a:rPr>
              <a:t>barrier synchronization </a:t>
            </a:r>
            <a:r>
              <a:rPr lang="en-US" sz="2000" b="0">
                <a:solidFill>
                  <a:schemeClr val="bg2"/>
                </a:solidFill>
                <a:latin typeface="Comic Sans MS" pitchFamily="66" charset="0"/>
              </a:rPr>
              <a:t>(5)</a:t>
            </a:r>
          </a:p>
          <a:p>
            <a:pPr marL="742950" lvl="1" indent="-285750">
              <a:spcBef>
                <a:spcPct val="20000"/>
              </a:spcBef>
              <a:buClr>
                <a:schemeClr val="accent2"/>
              </a:buClr>
              <a:buSzPct val="75000"/>
              <a:buFont typeface="ZapfDingbats" pitchFamily="82" charset="2"/>
              <a:buChar char="m"/>
            </a:pPr>
            <a:r>
              <a:rPr lang="en-US" sz="2000" b="0">
                <a:solidFill>
                  <a:srgbClr val="003300"/>
                </a:solidFill>
                <a:latin typeface="Comic Sans MS" pitchFamily="66" charset="0"/>
              </a:rPr>
              <a:t>Concurrent Data Structures</a:t>
            </a:r>
            <a:r>
              <a:rPr lang="en-US" sz="2000" b="0">
                <a:solidFill>
                  <a:schemeClr val="accent2"/>
                </a:solidFill>
                <a:latin typeface="Comic Sans MS" pitchFamily="66" charset="0"/>
              </a:rPr>
              <a:t> </a:t>
            </a:r>
            <a:r>
              <a:rPr lang="en-US" sz="2000" b="0">
                <a:solidFill>
                  <a:srgbClr val="808080"/>
                </a:solidFill>
                <a:latin typeface="Comic Sans MS" pitchFamily="66" charset="0"/>
              </a:rPr>
              <a:t>(4)</a:t>
            </a:r>
            <a:endParaRPr lang="en-US" sz="2000" b="0">
              <a:solidFill>
                <a:schemeClr val="bg2"/>
              </a:solidFill>
              <a:latin typeface="Comic Sans MS" pitchFamily="66" charset="0"/>
            </a:endParaRPr>
          </a:p>
          <a:p>
            <a:pPr marL="742950" lvl="1" indent="-285750">
              <a:spcBef>
                <a:spcPct val="20000"/>
              </a:spcBef>
              <a:buClr>
                <a:schemeClr val="accent2"/>
              </a:buClr>
              <a:buSzPct val="75000"/>
              <a:buFont typeface="ZapfDingbats" pitchFamily="82" charset="2"/>
              <a:buChar char="m"/>
            </a:pPr>
            <a:r>
              <a:rPr lang="en-US" sz="2000" b="0">
                <a:solidFill>
                  <a:srgbClr val="003300"/>
                </a:solidFill>
                <a:latin typeface="Comic Sans MS" pitchFamily="66" charset="0"/>
              </a:rPr>
              <a:t>producer-consumer </a:t>
            </a:r>
            <a:r>
              <a:rPr lang="en-US" sz="2000" b="0">
                <a:solidFill>
                  <a:schemeClr val="bg2"/>
                </a:solidFill>
                <a:latin typeface="Comic Sans MS" pitchFamily="66" charset="0"/>
              </a:rPr>
              <a:t>(8)</a:t>
            </a:r>
            <a:endParaRPr lang="en-US" sz="2000" b="0">
              <a:solidFill>
                <a:srgbClr val="003300"/>
              </a:solidFill>
              <a:latin typeface="Comic Sans MS" pitchFamily="66" charset="0"/>
            </a:endParaRPr>
          </a:p>
          <a:p>
            <a:pPr marL="742950" lvl="1" indent="-285750">
              <a:spcBef>
                <a:spcPct val="20000"/>
              </a:spcBef>
              <a:buClr>
                <a:schemeClr val="accent2"/>
              </a:buClr>
              <a:buSzPct val="75000"/>
              <a:buFont typeface="ZapfDingbats" pitchFamily="82" charset="2"/>
              <a:buChar char="m"/>
            </a:pPr>
            <a:r>
              <a:rPr lang="en-US" sz="2000" b="0">
                <a:solidFill>
                  <a:srgbClr val="003300"/>
                </a:solidFill>
                <a:latin typeface="Comic Sans MS" pitchFamily="66" charset="0"/>
              </a:rPr>
              <a:t>Choice Coordination </a:t>
            </a:r>
            <a:r>
              <a:rPr lang="en-US" sz="2000" b="0">
                <a:solidFill>
                  <a:srgbClr val="808080"/>
                </a:solidFill>
                <a:latin typeface="Comic Sans MS" pitchFamily="66" charset="0"/>
              </a:rPr>
              <a:t>(8)</a:t>
            </a:r>
          </a:p>
          <a:p>
            <a:pPr marL="742950" lvl="1" indent="-285750">
              <a:spcBef>
                <a:spcPct val="20000"/>
              </a:spcBef>
              <a:buClr>
                <a:schemeClr val="accent2"/>
              </a:buClr>
              <a:buSzPct val="75000"/>
              <a:buFont typeface="ZapfDingbats" pitchFamily="82" charset="2"/>
              <a:buChar char="m"/>
            </a:pPr>
            <a:r>
              <a:rPr lang="en-US" sz="2000" b="0">
                <a:solidFill>
                  <a:srgbClr val="003300"/>
                </a:solidFill>
                <a:latin typeface="Comic Sans MS" pitchFamily="66" charset="0"/>
              </a:rPr>
              <a:t>Consensus (data coordination) </a:t>
            </a:r>
            <a:r>
              <a:rPr lang="en-US" sz="2000" b="0">
                <a:solidFill>
                  <a:schemeClr val="bg2"/>
                </a:solidFill>
                <a:latin typeface="Comic Sans MS" pitchFamily="66" charset="0"/>
              </a:rPr>
              <a:t>(9)</a:t>
            </a:r>
          </a:p>
          <a:p>
            <a:pPr marL="742950" lvl="1" indent="-285750">
              <a:spcBef>
                <a:spcPct val="20000"/>
              </a:spcBef>
              <a:buClr>
                <a:schemeClr val="accent2"/>
              </a:buClr>
              <a:buSzPct val="75000"/>
              <a:buFont typeface="ZapfDingbats" pitchFamily="82" charset="2"/>
              <a:buChar char="m"/>
            </a:pPr>
            <a:r>
              <a:rPr lang="en-US" sz="2000" b="0">
                <a:solidFill>
                  <a:srgbClr val="003300"/>
                </a:solidFill>
                <a:latin typeface="Comic Sans MS" pitchFamily="66" charset="0"/>
              </a:rPr>
              <a:t>....</a:t>
            </a:r>
          </a:p>
        </p:txBody>
      </p:sp>
      <p:sp>
        <p:nvSpPr>
          <p:cNvPr id="521226" name="Line 10"/>
          <p:cNvSpPr>
            <a:spLocks noChangeShapeType="1"/>
          </p:cNvSpPr>
          <p:nvPr/>
        </p:nvSpPr>
        <p:spPr bwMode="auto">
          <a:xfrm>
            <a:off x="3708400" y="2705100"/>
            <a:ext cx="1155700" cy="215900"/>
          </a:xfrm>
          <a:prstGeom prst="line">
            <a:avLst/>
          </a:prstGeom>
          <a:noFill/>
          <a:ln w="9525">
            <a:solidFill>
              <a:srgbClr val="808080"/>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521227" name="Text Box 11"/>
          <p:cNvSpPr txBox="1">
            <a:spLocks noChangeArrowheads="1"/>
          </p:cNvSpPr>
          <p:nvPr/>
        </p:nvSpPr>
        <p:spPr bwMode="auto">
          <a:xfrm>
            <a:off x="431800" y="5408613"/>
            <a:ext cx="71247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5F5F5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b="0">
                <a:solidFill>
                  <a:srgbClr val="5F5F5F"/>
                </a:solidFill>
                <a:latin typeface="Comic Sans MS" pitchFamily="66" charset="0"/>
              </a:rPr>
              <a:t>(The numbers refer to chapters in the book.)</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1"/>
          <p:cNvSpPr>
            <a:spLocks noGrp="1"/>
          </p:cNvSpPr>
          <p:nvPr>
            <p:ph type="dt" sz="half" idx="10"/>
          </p:nvPr>
        </p:nvSpPr>
        <p:spPr/>
        <p:txBody>
          <a:bodyPr/>
          <a:lstStyle/>
          <a:p>
            <a:r>
              <a:rPr lang="en-US" smtClean="0"/>
              <a:t>Chapter 1</a:t>
            </a:r>
            <a:endParaRPr lang="en-US"/>
          </a:p>
        </p:txBody>
      </p:sp>
      <p:sp>
        <p:nvSpPr>
          <p:cNvPr id="7" name="Footer Placeholder 2"/>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90178" name="Text Box 2"/>
          <p:cNvSpPr txBox="1">
            <a:spLocks noChangeArrowheads="1"/>
          </p:cNvSpPr>
          <p:nvPr/>
        </p:nvSpPr>
        <p:spPr bwMode="auto">
          <a:xfrm>
            <a:off x="1762125" y="1712913"/>
            <a:ext cx="6148388" cy="762000"/>
          </a:xfrm>
          <a:prstGeom prst="rect">
            <a:avLst/>
          </a:prstGeom>
          <a:noFill/>
          <a:ln>
            <a:noFill/>
          </a:ln>
          <a:effectLst/>
          <a:extLst>
            <a:ext uri="{909E8E84-426E-40DD-AFC4-6F175D3DCCD1}">
              <a14:hiddenFill xmlns:a14="http://schemas.microsoft.com/office/drawing/2010/main">
                <a:solidFill>
                  <a:srgbClr val="FFF6E9"/>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45791" dir="2021404" algn="ctr" rotWithShape="0">
                    <a:schemeClr val="bg2"/>
                  </a:outerShdw>
                </a:effectLst>
              </a14:hiddenEffects>
            </a:ext>
          </a:extLst>
        </p:spPr>
        <p:txBody>
          <a:bodyPr>
            <a:spAutoFit/>
          </a:bodyPr>
          <a:lstStyle/>
          <a:p>
            <a:pPr>
              <a:spcBef>
                <a:spcPct val="20000"/>
              </a:spcBef>
              <a:buClr>
                <a:schemeClr val="accent2"/>
              </a:buClr>
              <a:buSzPct val="85000"/>
              <a:buFont typeface="Wingdings" pitchFamily="2" charset="2"/>
              <a:buNone/>
            </a:pPr>
            <a:r>
              <a:rPr lang="en-US" sz="2000" b="0">
                <a:solidFill>
                  <a:schemeClr val="accent2"/>
                </a:solidFill>
                <a:latin typeface="Comic Sans MS" pitchFamily="66" charset="0"/>
              </a:rPr>
              <a:t>The first problem we cover in detail. </a:t>
            </a:r>
          </a:p>
          <a:p>
            <a:pPr>
              <a:spcBef>
                <a:spcPct val="20000"/>
              </a:spcBef>
              <a:buClr>
                <a:schemeClr val="accent2"/>
              </a:buClr>
              <a:buSzPct val="85000"/>
              <a:buFont typeface="Wingdings" pitchFamily="2" charset="2"/>
              <a:buNone/>
            </a:pPr>
            <a:r>
              <a:rPr lang="en-US" sz="2000" b="0">
                <a:solidFill>
                  <a:schemeClr val="accent2"/>
                </a:solidFill>
                <a:latin typeface="Comic Sans MS" pitchFamily="66" charset="0"/>
              </a:rPr>
              <a:t>A generalization of the too-much-milk problem.</a:t>
            </a:r>
          </a:p>
        </p:txBody>
      </p:sp>
      <p:sp>
        <p:nvSpPr>
          <p:cNvPr id="690179" name="Rectangle 3"/>
          <p:cNvSpPr>
            <a:spLocks noChangeArrowheads="1"/>
          </p:cNvSpPr>
          <p:nvPr/>
        </p:nvSpPr>
        <p:spPr bwMode="auto">
          <a:xfrm>
            <a:off x="1384300" y="127000"/>
            <a:ext cx="63500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800" b="0">
                <a:solidFill>
                  <a:srgbClr val="CC3300"/>
                </a:solidFill>
                <a:effectLst>
                  <a:outerShdw blurRad="38100" dist="38100" dir="2700000" algn="tl">
                    <a:srgbClr val="C0C0C0"/>
                  </a:outerShdw>
                </a:effectLst>
                <a:latin typeface="Comic Sans MS" pitchFamily="66" charset="0"/>
              </a:rPr>
              <a:t>The mutual exclusion problem</a:t>
            </a:r>
          </a:p>
        </p:txBody>
      </p:sp>
      <p:pic>
        <p:nvPicPr>
          <p:cNvPr id="690180" name="Picture 4" descr="lock"/>
          <p:cNvPicPr>
            <a:picLocks noChangeAspect="1" noChangeArrowheads="1"/>
          </p:cNvPicPr>
          <p:nvPr/>
        </p:nvPicPr>
        <p:blipFill>
          <a:blip r:embed="rId2">
            <a:grayscl/>
            <a:extLst>
              <a:ext uri="{28A0092B-C50C-407E-A947-70E740481C1C}">
                <a14:useLocalDpi xmlns:a14="http://schemas.microsoft.com/office/drawing/2010/main" val="0"/>
              </a:ext>
            </a:extLst>
          </a:blip>
          <a:srcRect l="19731" t="6747" r="18088" b="11340"/>
          <a:stretch>
            <a:fillRect/>
          </a:stretch>
        </p:blipFill>
        <p:spPr bwMode="auto">
          <a:xfrm>
            <a:off x="3562350" y="3575050"/>
            <a:ext cx="1879600" cy="247650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90181" name="Rectangle 5"/>
          <p:cNvSpPr>
            <a:spLocks noChangeArrowheads="1"/>
          </p:cNvSpPr>
          <p:nvPr/>
        </p:nvSpPr>
        <p:spPr bwMode="auto">
          <a:xfrm>
            <a:off x="3708400" y="50800"/>
            <a:ext cx="17272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600" b="0">
                <a:solidFill>
                  <a:srgbClr val="808080"/>
                </a:solidFill>
                <a:latin typeface="Comic Sans MS" pitchFamily="66" charset="0"/>
              </a:rPr>
              <a:t>Chapters 2+3</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3"/>
          <p:cNvSpPr>
            <a:spLocks noGrp="1"/>
          </p:cNvSpPr>
          <p:nvPr>
            <p:ph type="dt" sz="half" idx="10"/>
          </p:nvPr>
        </p:nvSpPr>
        <p:spPr/>
        <p:txBody>
          <a:bodyPr/>
          <a:lstStyle/>
          <a:p>
            <a:r>
              <a:rPr lang="en-US" smtClean="0"/>
              <a:t>Chapter 1</a:t>
            </a:r>
            <a:endParaRPr lang="en-US"/>
          </a:p>
        </p:txBody>
      </p:sp>
      <p:sp>
        <p:nvSpPr>
          <p:cNvPr id="14"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44098" name="Rectangle 2"/>
          <p:cNvSpPr>
            <a:spLocks noGrp="1" noChangeArrowheads="1"/>
          </p:cNvSpPr>
          <p:nvPr>
            <p:ph type="title"/>
          </p:nvPr>
        </p:nvSpPr>
        <p:spPr>
          <a:xfrm>
            <a:off x="266700" y="330200"/>
            <a:ext cx="8686800" cy="939800"/>
          </a:xfrm>
        </p:spPr>
        <p:txBody>
          <a:bodyPr/>
          <a:lstStyle/>
          <a:p>
            <a:r>
              <a:rPr lang="en-US" sz="2800"/>
              <a:t>Blocking and Non-blocking Synchronization</a:t>
            </a:r>
            <a:r>
              <a:rPr lang="en-US" sz="3200"/>
              <a:t/>
            </a:r>
            <a:br>
              <a:rPr lang="en-US" sz="3200"/>
            </a:br>
            <a:r>
              <a:rPr lang="en-US" sz="2400"/>
              <a:t>Concurrent data structures</a:t>
            </a:r>
          </a:p>
        </p:txBody>
      </p:sp>
      <p:sp>
        <p:nvSpPr>
          <p:cNvPr id="644104" name="Oval 8"/>
          <p:cNvSpPr>
            <a:spLocks noChangeArrowheads="1"/>
          </p:cNvSpPr>
          <p:nvPr/>
        </p:nvSpPr>
        <p:spPr bwMode="auto">
          <a:xfrm>
            <a:off x="2578100" y="2082800"/>
            <a:ext cx="406400" cy="431800"/>
          </a:xfrm>
          <a:prstGeom prst="ellipse">
            <a:avLst/>
          </a:prstGeom>
          <a:solidFill>
            <a:srgbClr val="EFF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0">
                <a:latin typeface="Comic Sans MS" pitchFamily="66" charset="0"/>
              </a:rPr>
              <a:t>P1</a:t>
            </a:r>
          </a:p>
        </p:txBody>
      </p:sp>
      <p:sp>
        <p:nvSpPr>
          <p:cNvPr id="644105" name="Line 9"/>
          <p:cNvSpPr>
            <a:spLocks noChangeShapeType="1"/>
          </p:cNvSpPr>
          <p:nvPr/>
        </p:nvSpPr>
        <p:spPr bwMode="auto">
          <a:xfrm>
            <a:off x="2781300" y="2590800"/>
            <a:ext cx="457200" cy="1143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4108" name="Oval 12"/>
          <p:cNvSpPr>
            <a:spLocks noChangeArrowheads="1"/>
          </p:cNvSpPr>
          <p:nvPr/>
        </p:nvSpPr>
        <p:spPr bwMode="auto">
          <a:xfrm>
            <a:off x="4305300" y="2082800"/>
            <a:ext cx="406400" cy="431800"/>
          </a:xfrm>
          <a:prstGeom prst="ellipse">
            <a:avLst/>
          </a:prstGeom>
          <a:solidFill>
            <a:srgbClr val="EFF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0">
                <a:latin typeface="Comic Sans MS" pitchFamily="66" charset="0"/>
              </a:rPr>
              <a:t>P2</a:t>
            </a:r>
          </a:p>
        </p:txBody>
      </p:sp>
      <p:sp>
        <p:nvSpPr>
          <p:cNvPr id="644109" name="Line 13"/>
          <p:cNvSpPr>
            <a:spLocks noChangeShapeType="1"/>
          </p:cNvSpPr>
          <p:nvPr/>
        </p:nvSpPr>
        <p:spPr bwMode="auto">
          <a:xfrm>
            <a:off x="4508500" y="2616200"/>
            <a:ext cx="0" cy="8763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4112" name="Oval 16"/>
          <p:cNvSpPr>
            <a:spLocks noChangeArrowheads="1"/>
          </p:cNvSpPr>
          <p:nvPr/>
        </p:nvSpPr>
        <p:spPr bwMode="auto">
          <a:xfrm>
            <a:off x="6057900" y="2082800"/>
            <a:ext cx="406400" cy="431800"/>
          </a:xfrm>
          <a:prstGeom prst="ellipse">
            <a:avLst/>
          </a:prstGeom>
          <a:solidFill>
            <a:srgbClr val="EFF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0">
                <a:latin typeface="Comic Sans MS" pitchFamily="66" charset="0"/>
              </a:rPr>
              <a:t>P3</a:t>
            </a:r>
          </a:p>
        </p:txBody>
      </p:sp>
      <p:sp>
        <p:nvSpPr>
          <p:cNvPr id="644113" name="Line 17"/>
          <p:cNvSpPr>
            <a:spLocks noChangeShapeType="1"/>
          </p:cNvSpPr>
          <p:nvPr/>
        </p:nvSpPr>
        <p:spPr bwMode="auto">
          <a:xfrm flipH="1">
            <a:off x="5854700" y="2616200"/>
            <a:ext cx="406400" cy="10541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4115" name="AutoShape 19"/>
          <p:cNvSpPr>
            <a:spLocks noChangeArrowheads="1"/>
          </p:cNvSpPr>
          <p:nvPr/>
        </p:nvSpPr>
        <p:spPr bwMode="auto">
          <a:xfrm>
            <a:off x="2857500" y="3644900"/>
            <a:ext cx="3251200" cy="1574800"/>
          </a:xfrm>
          <a:prstGeom prst="cloudCallout">
            <a:avLst>
              <a:gd name="adj1" fmla="val -48241"/>
              <a:gd name="adj2" fmla="val -3528"/>
            </a:avLst>
          </a:prstGeom>
          <a:solidFill>
            <a:srgbClr val="FFE1E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p>
        </p:txBody>
      </p:sp>
      <p:sp>
        <p:nvSpPr>
          <p:cNvPr id="644116" name="Text Box 20"/>
          <p:cNvSpPr txBox="1">
            <a:spLocks noChangeArrowheads="1"/>
          </p:cNvSpPr>
          <p:nvPr/>
        </p:nvSpPr>
        <p:spPr bwMode="auto">
          <a:xfrm>
            <a:off x="3565525" y="4081463"/>
            <a:ext cx="1928813" cy="396875"/>
          </a:xfrm>
          <a:prstGeom prst="rect">
            <a:avLst/>
          </a:prstGeom>
          <a:noFill/>
          <a:ln>
            <a:noFill/>
          </a:ln>
          <a:effectLst/>
          <a:extLst>
            <a:ext uri="{909E8E84-426E-40DD-AFC4-6F175D3DCCD1}">
              <a14:hiddenFill xmlns:a14="http://schemas.microsoft.com/office/drawing/2010/main">
                <a:solidFill>
                  <a:srgbClr val="FFE1E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0">
                <a:latin typeface="Comic Sans MS" pitchFamily="66" charset="0"/>
              </a:rPr>
              <a:t>data structure</a:t>
            </a:r>
          </a:p>
        </p:txBody>
      </p:sp>
      <p:sp>
        <p:nvSpPr>
          <p:cNvPr id="644117" name="Rectangle 21"/>
          <p:cNvSpPr>
            <a:spLocks noChangeArrowheads="1"/>
          </p:cNvSpPr>
          <p:nvPr/>
        </p:nvSpPr>
        <p:spPr bwMode="auto">
          <a:xfrm>
            <a:off x="1485900" y="1422400"/>
            <a:ext cx="5930900"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000" b="0">
                <a:solidFill>
                  <a:srgbClr val="003300"/>
                </a:solidFill>
                <a:effectLst>
                  <a:outerShdw blurRad="38100" dist="38100" dir="2700000" algn="tl">
                    <a:srgbClr val="C0C0C0"/>
                  </a:outerShdw>
                </a:effectLst>
                <a:latin typeface="Comic Sans MS" pitchFamily="66" charset="0"/>
              </a:rPr>
              <a:t>counter, stack, queue, link list</a:t>
            </a:r>
          </a:p>
        </p:txBody>
      </p:sp>
      <p:sp>
        <p:nvSpPr>
          <p:cNvPr id="644122" name="Rectangle 26"/>
          <p:cNvSpPr>
            <a:spLocks noChangeArrowheads="1"/>
          </p:cNvSpPr>
          <p:nvPr/>
        </p:nvSpPr>
        <p:spPr bwMode="auto">
          <a:xfrm>
            <a:off x="3708400" y="50800"/>
            <a:ext cx="17272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600" b="0">
                <a:solidFill>
                  <a:srgbClr val="808080"/>
                </a:solidFill>
                <a:latin typeface="Comic Sans MS" pitchFamily="66" charset="0"/>
              </a:rPr>
              <a:t>Chapter 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1</a:t>
            </a:r>
            <a:endParaRPr lang="en-US"/>
          </a:p>
        </p:txBody>
      </p:sp>
      <p:sp>
        <p:nvSpPr>
          <p:cNvPr id="5"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43074" name="Rectangle 2"/>
          <p:cNvSpPr>
            <a:spLocks noGrp="1" noChangeArrowheads="1"/>
          </p:cNvSpPr>
          <p:nvPr>
            <p:ph type="title"/>
          </p:nvPr>
        </p:nvSpPr>
        <p:spPr/>
        <p:txBody>
          <a:bodyPr/>
          <a:lstStyle/>
          <a:p>
            <a:r>
              <a:rPr lang="en-US"/>
              <a:t>Synchronization</a:t>
            </a:r>
          </a:p>
        </p:txBody>
      </p:sp>
      <p:sp>
        <p:nvSpPr>
          <p:cNvPr id="643075" name="Rectangle 3"/>
          <p:cNvSpPr>
            <a:spLocks noGrp="1" noChangeArrowheads="1"/>
          </p:cNvSpPr>
          <p:nvPr>
            <p:ph type="body" idx="1"/>
          </p:nvPr>
        </p:nvSpPr>
        <p:spPr>
          <a:xfrm>
            <a:off x="2082800" y="1473200"/>
            <a:ext cx="4978400" cy="3543300"/>
          </a:xfrm>
          <a:solidFill>
            <a:srgbClr val="FFF6E9"/>
          </a:solidFill>
          <a:ln>
            <a:solidFill>
              <a:schemeClr val="accent2"/>
            </a:solidFill>
            <a:miter lim="800000"/>
            <a:headEnd/>
            <a:tailEnd/>
          </a:ln>
          <a:effectLst>
            <a:outerShdw dist="35921" dir="2700000" algn="ctr" rotWithShape="0">
              <a:schemeClr val="bg2"/>
            </a:outerShdw>
          </a:effectLst>
        </p:spPr>
        <p:txBody>
          <a:bodyPr/>
          <a:lstStyle/>
          <a:p>
            <a:r>
              <a:rPr lang="en-US" sz="2000"/>
              <a:t>Type of synchronization</a:t>
            </a:r>
          </a:p>
          <a:p>
            <a:pPr lvl="1"/>
            <a:r>
              <a:rPr lang="en-US" sz="2000"/>
              <a:t>Contention</a:t>
            </a:r>
          </a:p>
          <a:p>
            <a:pPr lvl="1"/>
            <a:r>
              <a:rPr lang="en-US" sz="2000"/>
              <a:t>Coordination</a:t>
            </a:r>
          </a:p>
          <a:p>
            <a:r>
              <a:rPr lang="en-US" sz="2000"/>
              <a:t>Why synchronization is Difficult?</a:t>
            </a:r>
          </a:p>
          <a:p>
            <a:pPr lvl="1"/>
            <a:r>
              <a:rPr lang="en-US" sz="2000"/>
              <a:t>Easy between humans</a:t>
            </a:r>
          </a:p>
          <a:p>
            <a:pPr lvl="1"/>
            <a:r>
              <a:rPr lang="en-US" sz="2000"/>
              <a:t>Communication between computers is restricted</a:t>
            </a:r>
          </a:p>
          <a:p>
            <a:pPr lvl="2"/>
            <a:r>
              <a:rPr lang="en-US" sz="1800"/>
              <a:t>reading and writing of notes</a:t>
            </a:r>
          </a:p>
          <a:p>
            <a:pPr lvl="2"/>
            <a:r>
              <a:rPr lang="en-US" sz="1800"/>
              <a:t>sending and receiving messages</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smtClean="0"/>
              <a:t>Chapter 1</a:t>
            </a:r>
            <a:endParaRPr lang="en-US"/>
          </a:p>
        </p:txBody>
      </p:sp>
      <p:sp>
        <p:nvSpPr>
          <p:cNvPr id="16"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84034" name="Rectangle 2"/>
          <p:cNvSpPr>
            <a:spLocks noGrp="1" noChangeArrowheads="1"/>
          </p:cNvSpPr>
          <p:nvPr>
            <p:ph type="title"/>
          </p:nvPr>
        </p:nvSpPr>
        <p:spPr>
          <a:xfrm>
            <a:off x="266700" y="330200"/>
            <a:ext cx="8686800" cy="939800"/>
          </a:xfrm>
        </p:spPr>
        <p:txBody>
          <a:bodyPr/>
          <a:lstStyle/>
          <a:p>
            <a:r>
              <a:rPr lang="en-US" sz="2800"/>
              <a:t>Blocking </a:t>
            </a:r>
            <a:r>
              <a:rPr lang="en-US" sz="3200"/>
              <a:t/>
            </a:r>
            <a:br>
              <a:rPr lang="en-US" sz="3200"/>
            </a:br>
            <a:endParaRPr lang="en-US" sz="2400"/>
          </a:p>
        </p:txBody>
      </p:sp>
      <p:sp>
        <p:nvSpPr>
          <p:cNvPr id="684035" name="Oval 3"/>
          <p:cNvSpPr>
            <a:spLocks noChangeArrowheads="1"/>
          </p:cNvSpPr>
          <p:nvPr/>
        </p:nvSpPr>
        <p:spPr bwMode="auto">
          <a:xfrm>
            <a:off x="2578100" y="1219200"/>
            <a:ext cx="406400" cy="431800"/>
          </a:xfrm>
          <a:prstGeom prst="ellipse">
            <a:avLst/>
          </a:prstGeom>
          <a:solidFill>
            <a:srgbClr val="EFF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0">
                <a:latin typeface="Comic Sans MS" pitchFamily="66" charset="0"/>
              </a:rPr>
              <a:t>P1</a:t>
            </a:r>
          </a:p>
        </p:txBody>
      </p:sp>
      <p:sp>
        <p:nvSpPr>
          <p:cNvPr id="684036" name="Line 4"/>
          <p:cNvSpPr>
            <a:spLocks noChangeShapeType="1"/>
          </p:cNvSpPr>
          <p:nvPr/>
        </p:nvSpPr>
        <p:spPr bwMode="auto">
          <a:xfrm>
            <a:off x="2781300" y="1727200"/>
            <a:ext cx="1397000" cy="1270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4037" name="Oval 5"/>
          <p:cNvSpPr>
            <a:spLocks noChangeArrowheads="1"/>
          </p:cNvSpPr>
          <p:nvPr/>
        </p:nvSpPr>
        <p:spPr bwMode="auto">
          <a:xfrm>
            <a:off x="4305300" y="1219200"/>
            <a:ext cx="406400" cy="431800"/>
          </a:xfrm>
          <a:prstGeom prst="ellipse">
            <a:avLst/>
          </a:prstGeom>
          <a:solidFill>
            <a:srgbClr val="EFF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0">
                <a:latin typeface="Comic Sans MS" pitchFamily="66" charset="0"/>
              </a:rPr>
              <a:t>P2</a:t>
            </a:r>
          </a:p>
        </p:txBody>
      </p:sp>
      <p:sp>
        <p:nvSpPr>
          <p:cNvPr id="684038" name="Line 6"/>
          <p:cNvSpPr>
            <a:spLocks noChangeShapeType="1"/>
          </p:cNvSpPr>
          <p:nvPr/>
        </p:nvSpPr>
        <p:spPr bwMode="auto">
          <a:xfrm>
            <a:off x="4508500" y="1752600"/>
            <a:ext cx="0" cy="8763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4039" name="Oval 7"/>
          <p:cNvSpPr>
            <a:spLocks noChangeArrowheads="1"/>
          </p:cNvSpPr>
          <p:nvPr/>
        </p:nvSpPr>
        <p:spPr bwMode="auto">
          <a:xfrm>
            <a:off x="6057900" y="1219200"/>
            <a:ext cx="406400" cy="431800"/>
          </a:xfrm>
          <a:prstGeom prst="ellipse">
            <a:avLst/>
          </a:prstGeom>
          <a:solidFill>
            <a:srgbClr val="EFF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0">
                <a:latin typeface="Comic Sans MS" pitchFamily="66" charset="0"/>
              </a:rPr>
              <a:t>P3</a:t>
            </a:r>
          </a:p>
        </p:txBody>
      </p:sp>
      <p:sp>
        <p:nvSpPr>
          <p:cNvPr id="684040" name="Line 8"/>
          <p:cNvSpPr>
            <a:spLocks noChangeShapeType="1"/>
          </p:cNvSpPr>
          <p:nvPr/>
        </p:nvSpPr>
        <p:spPr bwMode="auto">
          <a:xfrm flipH="1">
            <a:off x="4826000" y="1752600"/>
            <a:ext cx="1435100" cy="1270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4041" name="AutoShape 9"/>
          <p:cNvSpPr>
            <a:spLocks noChangeArrowheads="1"/>
          </p:cNvSpPr>
          <p:nvPr/>
        </p:nvSpPr>
        <p:spPr bwMode="auto">
          <a:xfrm>
            <a:off x="2857500" y="3644900"/>
            <a:ext cx="3251200" cy="1574800"/>
          </a:xfrm>
          <a:prstGeom prst="cloudCallout">
            <a:avLst>
              <a:gd name="adj1" fmla="val -48241"/>
              <a:gd name="adj2" fmla="val -3528"/>
            </a:avLst>
          </a:prstGeom>
          <a:solidFill>
            <a:srgbClr val="FFE1E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p>
        </p:txBody>
      </p:sp>
      <p:sp>
        <p:nvSpPr>
          <p:cNvPr id="684042" name="Text Box 10"/>
          <p:cNvSpPr txBox="1">
            <a:spLocks noChangeArrowheads="1"/>
          </p:cNvSpPr>
          <p:nvPr/>
        </p:nvSpPr>
        <p:spPr bwMode="auto">
          <a:xfrm>
            <a:off x="3565525" y="4081463"/>
            <a:ext cx="1928813" cy="396875"/>
          </a:xfrm>
          <a:prstGeom prst="rect">
            <a:avLst/>
          </a:prstGeom>
          <a:noFill/>
          <a:ln>
            <a:noFill/>
          </a:ln>
          <a:effectLst/>
          <a:extLst>
            <a:ext uri="{909E8E84-426E-40DD-AFC4-6F175D3DCCD1}">
              <a14:hiddenFill xmlns:a14="http://schemas.microsoft.com/office/drawing/2010/main">
                <a:solidFill>
                  <a:srgbClr val="FFE1E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0">
                <a:latin typeface="Comic Sans MS" pitchFamily="66" charset="0"/>
              </a:rPr>
              <a:t>data structure</a:t>
            </a:r>
          </a:p>
        </p:txBody>
      </p:sp>
      <p:sp>
        <p:nvSpPr>
          <p:cNvPr id="684044" name="Rectangle 12"/>
          <p:cNvSpPr>
            <a:spLocks noChangeArrowheads="1"/>
          </p:cNvSpPr>
          <p:nvPr/>
        </p:nvSpPr>
        <p:spPr bwMode="auto">
          <a:xfrm>
            <a:off x="3708400" y="50800"/>
            <a:ext cx="17272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600" b="0">
                <a:solidFill>
                  <a:srgbClr val="808080"/>
                </a:solidFill>
                <a:latin typeface="Comic Sans MS" pitchFamily="66" charset="0"/>
              </a:rPr>
              <a:t>Chapter 4</a:t>
            </a:r>
          </a:p>
        </p:txBody>
      </p:sp>
      <p:sp>
        <p:nvSpPr>
          <p:cNvPr id="684050" name="Line 18"/>
          <p:cNvSpPr>
            <a:spLocks noChangeShapeType="1"/>
          </p:cNvSpPr>
          <p:nvPr/>
        </p:nvSpPr>
        <p:spPr bwMode="auto">
          <a:xfrm>
            <a:off x="4508500" y="1752600"/>
            <a:ext cx="0" cy="8763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684052" name="Picture 20" descr="lock"/>
          <p:cNvPicPr>
            <a:picLocks noChangeAspect="1" noChangeArrowheads="1"/>
          </p:cNvPicPr>
          <p:nvPr/>
        </p:nvPicPr>
        <p:blipFill>
          <a:blip r:embed="rId2" cstate="print">
            <a:grayscl/>
            <a:extLst>
              <a:ext uri="{28A0092B-C50C-407E-A947-70E740481C1C}">
                <a14:useLocalDpi xmlns:a14="http://schemas.microsoft.com/office/drawing/2010/main" val="0"/>
              </a:ext>
            </a:extLst>
          </a:blip>
          <a:srcRect l="19731" t="6747" r="18088" b="11340"/>
          <a:stretch>
            <a:fillRect/>
          </a:stretch>
        </p:blipFill>
        <p:spPr bwMode="auto">
          <a:xfrm>
            <a:off x="4197350" y="2673350"/>
            <a:ext cx="546100" cy="719138"/>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84051" name="Line 19"/>
          <p:cNvSpPr>
            <a:spLocks noChangeShapeType="1"/>
          </p:cNvSpPr>
          <p:nvPr/>
        </p:nvSpPr>
        <p:spPr bwMode="auto">
          <a:xfrm>
            <a:off x="4508500" y="3111500"/>
            <a:ext cx="0" cy="927100"/>
          </a:xfrm>
          <a:prstGeom prst="line">
            <a:avLst/>
          </a:prstGeom>
          <a:noFill/>
          <a:ln w="28575">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smtClean="0"/>
              <a:t>Chapter 1</a:t>
            </a:r>
            <a:endParaRPr lang="en-US"/>
          </a:p>
        </p:txBody>
      </p:sp>
      <p:sp>
        <p:nvSpPr>
          <p:cNvPr id="13"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85058" name="Rectangle 2"/>
          <p:cNvSpPr>
            <a:spLocks noGrp="1" noChangeArrowheads="1"/>
          </p:cNvSpPr>
          <p:nvPr>
            <p:ph type="title"/>
          </p:nvPr>
        </p:nvSpPr>
        <p:spPr>
          <a:xfrm>
            <a:off x="266700" y="330200"/>
            <a:ext cx="8686800" cy="939800"/>
          </a:xfrm>
        </p:spPr>
        <p:txBody>
          <a:bodyPr/>
          <a:lstStyle/>
          <a:p>
            <a:r>
              <a:rPr lang="en-US" sz="2800"/>
              <a:t>Non-blocking</a:t>
            </a:r>
            <a:br>
              <a:rPr lang="en-US" sz="2800"/>
            </a:br>
            <a:endParaRPr lang="en-US" sz="2400"/>
          </a:p>
        </p:txBody>
      </p:sp>
      <p:sp>
        <p:nvSpPr>
          <p:cNvPr id="685059" name="Oval 3"/>
          <p:cNvSpPr>
            <a:spLocks noChangeArrowheads="1"/>
          </p:cNvSpPr>
          <p:nvPr/>
        </p:nvSpPr>
        <p:spPr bwMode="auto">
          <a:xfrm>
            <a:off x="2578100" y="2082800"/>
            <a:ext cx="406400" cy="431800"/>
          </a:xfrm>
          <a:prstGeom prst="ellipse">
            <a:avLst/>
          </a:prstGeom>
          <a:solidFill>
            <a:srgbClr val="EFF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0">
                <a:latin typeface="Comic Sans MS" pitchFamily="66" charset="0"/>
              </a:rPr>
              <a:t>P1</a:t>
            </a:r>
          </a:p>
        </p:txBody>
      </p:sp>
      <p:sp>
        <p:nvSpPr>
          <p:cNvPr id="685061" name="Oval 5"/>
          <p:cNvSpPr>
            <a:spLocks noChangeArrowheads="1"/>
          </p:cNvSpPr>
          <p:nvPr/>
        </p:nvSpPr>
        <p:spPr bwMode="auto">
          <a:xfrm>
            <a:off x="4305300" y="2082800"/>
            <a:ext cx="406400" cy="431800"/>
          </a:xfrm>
          <a:prstGeom prst="ellipse">
            <a:avLst/>
          </a:prstGeom>
          <a:solidFill>
            <a:srgbClr val="EFF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0">
                <a:latin typeface="Comic Sans MS" pitchFamily="66" charset="0"/>
              </a:rPr>
              <a:t>P2</a:t>
            </a:r>
          </a:p>
        </p:txBody>
      </p:sp>
      <p:sp>
        <p:nvSpPr>
          <p:cNvPr id="685063" name="Oval 7"/>
          <p:cNvSpPr>
            <a:spLocks noChangeArrowheads="1"/>
          </p:cNvSpPr>
          <p:nvPr/>
        </p:nvSpPr>
        <p:spPr bwMode="auto">
          <a:xfrm>
            <a:off x="6057900" y="2082800"/>
            <a:ext cx="406400" cy="431800"/>
          </a:xfrm>
          <a:prstGeom prst="ellipse">
            <a:avLst/>
          </a:prstGeom>
          <a:solidFill>
            <a:srgbClr val="EFF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0">
                <a:latin typeface="Comic Sans MS" pitchFamily="66" charset="0"/>
              </a:rPr>
              <a:t>P3</a:t>
            </a:r>
          </a:p>
        </p:txBody>
      </p:sp>
      <p:sp>
        <p:nvSpPr>
          <p:cNvPr id="685065" name="AutoShape 9"/>
          <p:cNvSpPr>
            <a:spLocks noChangeArrowheads="1"/>
          </p:cNvSpPr>
          <p:nvPr/>
        </p:nvSpPr>
        <p:spPr bwMode="auto">
          <a:xfrm>
            <a:off x="2857500" y="3644900"/>
            <a:ext cx="3251200" cy="1574800"/>
          </a:xfrm>
          <a:prstGeom prst="cloudCallout">
            <a:avLst>
              <a:gd name="adj1" fmla="val -48241"/>
              <a:gd name="adj2" fmla="val -3528"/>
            </a:avLst>
          </a:prstGeom>
          <a:solidFill>
            <a:srgbClr val="FFE1E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p>
        </p:txBody>
      </p:sp>
      <p:sp>
        <p:nvSpPr>
          <p:cNvPr id="685066" name="Text Box 10"/>
          <p:cNvSpPr txBox="1">
            <a:spLocks noChangeArrowheads="1"/>
          </p:cNvSpPr>
          <p:nvPr/>
        </p:nvSpPr>
        <p:spPr bwMode="auto">
          <a:xfrm>
            <a:off x="3565525" y="4081463"/>
            <a:ext cx="1928813" cy="396875"/>
          </a:xfrm>
          <a:prstGeom prst="rect">
            <a:avLst/>
          </a:prstGeom>
          <a:noFill/>
          <a:ln>
            <a:noFill/>
          </a:ln>
          <a:effectLst/>
          <a:extLst>
            <a:ext uri="{909E8E84-426E-40DD-AFC4-6F175D3DCCD1}">
              <a14:hiddenFill xmlns:a14="http://schemas.microsoft.com/office/drawing/2010/main">
                <a:solidFill>
                  <a:srgbClr val="FFE1E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0">
                <a:latin typeface="Comic Sans MS" pitchFamily="66" charset="0"/>
              </a:rPr>
              <a:t>data structure</a:t>
            </a:r>
          </a:p>
        </p:txBody>
      </p:sp>
      <p:sp>
        <p:nvSpPr>
          <p:cNvPr id="685068" name="Rectangle 12"/>
          <p:cNvSpPr>
            <a:spLocks noChangeArrowheads="1"/>
          </p:cNvSpPr>
          <p:nvPr/>
        </p:nvSpPr>
        <p:spPr bwMode="auto">
          <a:xfrm>
            <a:off x="3708400" y="50800"/>
            <a:ext cx="17272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600" b="0">
                <a:solidFill>
                  <a:srgbClr val="808080"/>
                </a:solidFill>
                <a:latin typeface="Comic Sans MS" pitchFamily="66" charset="0"/>
              </a:rPr>
              <a:t>Chapter 4</a:t>
            </a:r>
          </a:p>
        </p:txBody>
      </p:sp>
      <p:sp>
        <p:nvSpPr>
          <p:cNvPr id="685060" name="Line 4"/>
          <p:cNvSpPr>
            <a:spLocks noChangeShapeType="1"/>
          </p:cNvSpPr>
          <p:nvPr/>
        </p:nvSpPr>
        <p:spPr bwMode="auto">
          <a:xfrm>
            <a:off x="2781300" y="2590800"/>
            <a:ext cx="635000" cy="1574800"/>
          </a:xfrm>
          <a:prstGeom prst="line">
            <a:avLst/>
          </a:prstGeom>
          <a:noFill/>
          <a:ln w="28575">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062" name="Line 6"/>
          <p:cNvSpPr>
            <a:spLocks noChangeShapeType="1"/>
          </p:cNvSpPr>
          <p:nvPr/>
        </p:nvSpPr>
        <p:spPr bwMode="auto">
          <a:xfrm>
            <a:off x="4508500" y="2616200"/>
            <a:ext cx="0" cy="1397000"/>
          </a:xfrm>
          <a:prstGeom prst="line">
            <a:avLst/>
          </a:prstGeom>
          <a:noFill/>
          <a:ln w="28575">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064" name="Line 8"/>
          <p:cNvSpPr>
            <a:spLocks noChangeShapeType="1"/>
          </p:cNvSpPr>
          <p:nvPr/>
        </p:nvSpPr>
        <p:spPr bwMode="auto">
          <a:xfrm flipH="1">
            <a:off x="5683250" y="2616200"/>
            <a:ext cx="577850" cy="1498600"/>
          </a:xfrm>
          <a:prstGeom prst="line">
            <a:avLst/>
          </a:prstGeom>
          <a:noFill/>
          <a:ln w="28575">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2"/>
          <p:cNvSpPr>
            <a:spLocks noGrp="1"/>
          </p:cNvSpPr>
          <p:nvPr>
            <p:ph type="dt" sz="half" idx="10"/>
          </p:nvPr>
        </p:nvSpPr>
        <p:spPr/>
        <p:txBody>
          <a:bodyPr/>
          <a:lstStyle/>
          <a:p>
            <a:r>
              <a:rPr lang="en-US" smtClean="0"/>
              <a:t>Chapter 1</a:t>
            </a:r>
            <a:endParaRPr lang="en-US"/>
          </a:p>
        </p:txBody>
      </p:sp>
      <p:sp>
        <p:nvSpPr>
          <p:cNvPr id="18" name="Footer Placeholder 3"/>
          <p:cNvSpPr>
            <a:spLocks noGrp="1"/>
          </p:cNvSpPr>
          <p:nvPr>
            <p:ph type="ftr" sz="quarter" idx="11"/>
          </p:nvPr>
        </p:nvSpPr>
        <p:spPr/>
        <p:txBody>
          <a:bodyPr/>
          <a:lstStyle/>
          <a:p>
            <a:r>
              <a:rPr lang="en-US" smtClean="0"/>
              <a:t>Synchronization Algorithms and Concurrent Programming Gadi Taubenfeld © 2014</a:t>
            </a:r>
            <a:endParaRPr lang="en-US"/>
          </a:p>
        </p:txBody>
      </p:sp>
      <p:pic>
        <p:nvPicPr>
          <p:cNvPr id="686082" name="Picture 2" descr="lock"/>
          <p:cNvPicPr>
            <a:picLocks noChangeAspect="1" noChangeArrowheads="1"/>
          </p:cNvPicPr>
          <p:nvPr/>
        </p:nvPicPr>
        <p:blipFill>
          <a:blip r:embed="rId3">
            <a:grayscl/>
            <a:extLst>
              <a:ext uri="{28A0092B-C50C-407E-A947-70E740481C1C}">
                <a14:useLocalDpi xmlns:a14="http://schemas.microsoft.com/office/drawing/2010/main" val="0"/>
              </a:ext>
            </a:extLst>
          </a:blip>
          <a:srcRect l="19731" t="6747" r="18088" b="11340"/>
          <a:stretch>
            <a:fillRect/>
          </a:stretch>
        </p:blipFill>
        <p:spPr bwMode="auto">
          <a:xfrm>
            <a:off x="2393950" y="1428750"/>
            <a:ext cx="1879600" cy="247650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86083" name="Rectangle 3"/>
          <p:cNvSpPr>
            <a:spLocks noGrp="1" noChangeArrowheads="1"/>
          </p:cNvSpPr>
          <p:nvPr>
            <p:ph type="title"/>
          </p:nvPr>
        </p:nvSpPr>
        <p:spPr>
          <a:xfrm>
            <a:off x="685800" y="444500"/>
            <a:ext cx="7772400" cy="850900"/>
          </a:xfrm>
        </p:spPr>
        <p:txBody>
          <a:bodyPr/>
          <a:lstStyle/>
          <a:p>
            <a:r>
              <a:rPr lang="en-US" sz="3200"/>
              <a:t>Coarse-Grained Locking</a:t>
            </a:r>
          </a:p>
        </p:txBody>
      </p:sp>
      <p:grpSp>
        <p:nvGrpSpPr>
          <p:cNvPr id="686084" name="Group 4"/>
          <p:cNvGrpSpPr>
            <a:grpSpLocks/>
          </p:cNvGrpSpPr>
          <p:nvPr/>
        </p:nvGrpSpPr>
        <p:grpSpPr bwMode="auto">
          <a:xfrm>
            <a:off x="3398838" y="2659063"/>
            <a:ext cx="2773362" cy="2640012"/>
            <a:chOff x="973" y="867"/>
            <a:chExt cx="1747" cy="1663"/>
          </a:xfrm>
        </p:grpSpPr>
        <p:sp>
          <p:nvSpPr>
            <p:cNvPr id="686085" name="Oval 5"/>
            <p:cNvSpPr>
              <a:spLocks noChangeArrowheads="1"/>
            </p:cNvSpPr>
            <p:nvPr/>
          </p:nvSpPr>
          <p:spPr bwMode="auto">
            <a:xfrm>
              <a:off x="1636" y="867"/>
              <a:ext cx="375" cy="375"/>
            </a:xfrm>
            <a:prstGeom prst="ellipse">
              <a:avLst/>
            </a:prstGeom>
            <a:solidFill>
              <a:srgbClr val="CCECFF"/>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eaLnBrk="1" hangingPunct="1"/>
              <a:endParaRPr lang="en-US" sz="1600" i="1">
                <a:latin typeface="Comic Sans MS" pitchFamily="66" charset="0"/>
              </a:endParaRPr>
            </a:p>
          </p:txBody>
        </p:sp>
        <p:sp>
          <p:nvSpPr>
            <p:cNvPr id="686086" name="Oval 6"/>
            <p:cNvSpPr>
              <a:spLocks noChangeArrowheads="1"/>
            </p:cNvSpPr>
            <p:nvPr/>
          </p:nvSpPr>
          <p:spPr bwMode="auto">
            <a:xfrm>
              <a:off x="1287" y="1497"/>
              <a:ext cx="375" cy="375"/>
            </a:xfrm>
            <a:prstGeom prst="ellipse">
              <a:avLst/>
            </a:prstGeom>
            <a:solidFill>
              <a:srgbClr val="CCECFF"/>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eaLnBrk="1" hangingPunct="1"/>
              <a:endParaRPr lang="en-US" sz="1600">
                <a:latin typeface="Comic Sans MS" pitchFamily="66" charset="0"/>
              </a:endParaRPr>
            </a:p>
          </p:txBody>
        </p:sp>
        <p:sp>
          <p:nvSpPr>
            <p:cNvPr id="686087" name="Oval 7"/>
            <p:cNvSpPr>
              <a:spLocks noChangeArrowheads="1"/>
            </p:cNvSpPr>
            <p:nvPr/>
          </p:nvSpPr>
          <p:spPr bwMode="auto">
            <a:xfrm>
              <a:off x="1988" y="1497"/>
              <a:ext cx="375" cy="375"/>
            </a:xfrm>
            <a:prstGeom prst="ellipse">
              <a:avLst/>
            </a:prstGeom>
            <a:solidFill>
              <a:srgbClr val="CCECFF"/>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eaLnBrk="1" hangingPunct="1"/>
              <a:endParaRPr lang="en-US" sz="1600">
                <a:latin typeface="Comic Sans MS" pitchFamily="66" charset="0"/>
              </a:endParaRPr>
            </a:p>
          </p:txBody>
        </p:sp>
        <p:sp>
          <p:nvSpPr>
            <p:cNvPr id="686088" name="Oval 8"/>
            <p:cNvSpPr>
              <a:spLocks noChangeArrowheads="1"/>
            </p:cNvSpPr>
            <p:nvPr/>
          </p:nvSpPr>
          <p:spPr bwMode="auto">
            <a:xfrm>
              <a:off x="1605" y="2155"/>
              <a:ext cx="375" cy="375"/>
            </a:xfrm>
            <a:prstGeom prst="ellipse">
              <a:avLst/>
            </a:prstGeom>
            <a:solidFill>
              <a:srgbClr val="CCECFF"/>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1600">
                <a:latin typeface="Comic Sans MS" pitchFamily="66" charset="0"/>
              </a:endParaRPr>
            </a:p>
          </p:txBody>
        </p:sp>
        <p:sp>
          <p:nvSpPr>
            <p:cNvPr id="686089" name="Oval 9"/>
            <p:cNvSpPr>
              <a:spLocks noChangeArrowheads="1"/>
            </p:cNvSpPr>
            <p:nvPr/>
          </p:nvSpPr>
          <p:spPr bwMode="auto">
            <a:xfrm>
              <a:off x="2345" y="2155"/>
              <a:ext cx="375" cy="375"/>
            </a:xfrm>
            <a:prstGeom prst="ellipse">
              <a:avLst/>
            </a:prstGeom>
            <a:solidFill>
              <a:srgbClr val="CCECFF"/>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1600">
                <a:latin typeface="Comic Sans MS" pitchFamily="66" charset="0"/>
              </a:endParaRPr>
            </a:p>
          </p:txBody>
        </p:sp>
        <p:sp>
          <p:nvSpPr>
            <p:cNvPr id="686090" name="Line 10"/>
            <p:cNvSpPr>
              <a:spLocks noChangeShapeType="1"/>
            </p:cNvSpPr>
            <p:nvPr/>
          </p:nvSpPr>
          <p:spPr bwMode="auto">
            <a:xfrm flipH="1">
              <a:off x="1541" y="1195"/>
              <a:ext cx="156" cy="320"/>
            </a:xfrm>
            <a:prstGeom prst="line">
              <a:avLst/>
            </a:prstGeom>
            <a:noFill/>
            <a:ln w="28575">
              <a:solidFill>
                <a:schemeClr val="accent2"/>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091" name="Line 11"/>
            <p:cNvSpPr>
              <a:spLocks noChangeShapeType="1"/>
            </p:cNvSpPr>
            <p:nvPr/>
          </p:nvSpPr>
          <p:spPr bwMode="auto">
            <a:xfrm>
              <a:off x="1944" y="1195"/>
              <a:ext cx="164" cy="320"/>
            </a:xfrm>
            <a:prstGeom prst="line">
              <a:avLst/>
            </a:prstGeom>
            <a:noFill/>
            <a:ln w="28575">
              <a:solidFill>
                <a:schemeClr val="accent2"/>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092" name="Line 12"/>
            <p:cNvSpPr>
              <a:spLocks noChangeShapeType="1"/>
            </p:cNvSpPr>
            <p:nvPr/>
          </p:nvSpPr>
          <p:spPr bwMode="auto">
            <a:xfrm flipH="1">
              <a:off x="1221" y="1851"/>
              <a:ext cx="156" cy="320"/>
            </a:xfrm>
            <a:prstGeom prst="line">
              <a:avLst/>
            </a:prstGeom>
            <a:noFill/>
            <a:ln w="28575">
              <a:solidFill>
                <a:schemeClr val="accent2"/>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093" name="Oval 13"/>
            <p:cNvSpPr>
              <a:spLocks noChangeArrowheads="1"/>
            </p:cNvSpPr>
            <p:nvPr/>
          </p:nvSpPr>
          <p:spPr bwMode="auto">
            <a:xfrm>
              <a:off x="973" y="2155"/>
              <a:ext cx="375" cy="375"/>
            </a:xfrm>
            <a:prstGeom prst="ellipse">
              <a:avLst/>
            </a:prstGeom>
            <a:solidFill>
              <a:srgbClr val="CCECFF"/>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1600">
                <a:latin typeface="Comic Sans MS" pitchFamily="66" charset="0"/>
              </a:endParaRPr>
            </a:p>
          </p:txBody>
        </p:sp>
        <p:sp>
          <p:nvSpPr>
            <p:cNvPr id="686094" name="Line 14"/>
            <p:cNvSpPr>
              <a:spLocks noChangeShapeType="1"/>
            </p:cNvSpPr>
            <p:nvPr/>
          </p:nvSpPr>
          <p:spPr bwMode="auto">
            <a:xfrm>
              <a:off x="2288" y="1851"/>
              <a:ext cx="164" cy="320"/>
            </a:xfrm>
            <a:prstGeom prst="line">
              <a:avLst/>
            </a:prstGeom>
            <a:noFill/>
            <a:ln w="28575">
              <a:solidFill>
                <a:schemeClr val="accent2"/>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095" name="Line 15"/>
            <p:cNvSpPr>
              <a:spLocks noChangeShapeType="1"/>
            </p:cNvSpPr>
            <p:nvPr/>
          </p:nvSpPr>
          <p:spPr bwMode="auto">
            <a:xfrm>
              <a:off x="1584" y="1851"/>
              <a:ext cx="164" cy="320"/>
            </a:xfrm>
            <a:prstGeom prst="line">
              <a:avLst/>
            </a:prstGeom>
            <a:noFill/>
            <a:ln w="28575">
              <a:solidFill>
                <a:schemeClr val="accent2"/>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86096" name="Text Box 16"/>
          <p:cNvSpPr txBox="1">
            <a:spLocks noChangeArrowheads="1"/>
          </p:cNvSpPr>
          <p:nvPr/>
        </p:nvSpPr>
        <p:spPr bwMode="auto">
          <a:xfrm>
            <a:off x="2420938" y="5662613"/>
            <a:ext cx="4738687"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b="0">
                <a:solidFill>
                  <a:srgbClr val="0000FF"/>
                </a:solidFill>
                <a:latin typeface="Comic Sans MS" pitchFamily="66" charset="0"/>
              </a:rPr>
              <a:t>Easier to program, but not scalable.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e Placeholder 2"/>
          <p:cNvSpPr>
            <a:spLocks noGrp="1"/>
          </p:cNvSpPr>
          <p:nvPr>
            <p:ph type="dt" sz="half" idx="10"/>
          </p:nvPr>
        </p:nvSpPr>
        <p:spPr/>
        <p:txBody>
          <a:bodyPr/>
          <a:lstStyle/>
          <a:p>
            <a:r>
              <a:rPr lang="en-US" smtClean="0"/>
              <a:t>Chapter 1</a:t>
            </a:r>
            <a:endParaRPr lang="en-US"/>
          </a:p>
        </p:txBody>
      </p:sp>
      <p:sp>
        <p:nvSpPr>
          <p:cNvPr id="23" name="Footer Placeholder 3"/>
          <p:cNvSpPr>
            <a:spLocks noGrp="1"/>
          </p:cNvSpPr>
          <p:nvPr>
            <p:ph type="ftr" sz="quarter" idx="11"/>
          </p:nvPr>
        </p:nvSpPr>
        <p:spPr/>
        <p:txBody>
          <a:bodyPr/>
          <a:lstStyle/>
          <a:p>
            <a:r>
              <a:rPr lang="en-US" smtClean="0"/>
              <a:t>Synchronization Algorithms and Concurrent Programming Gadi Taubenfeld © 2014</a:t>
            </a:r>
            <a:endParaRPr lang="en-US"/>
          </a:p>
        </p:txBody>
      </p:sp>
      <p:pic>
        <p:nvPicPr>
          <p:cNvPr id="688130" name="Picture 2" descr="lock"/>
          <p:cNvPicPr>
            <a:picLocks noChangeAspect="1" noChangeArrowheads="1"/>
          </p:cNvPicPr>
          <p:nvPr/>
        </p:nvPicPr>
        <p:blipFill>
          <a:blip r:embed="rId3" cstate="print">
            <a:grayscl/>
            <a:extLst>
              <a:ext uri="{28A0092B-C50C-407E-A947-70E740481C1C}">
                <a14:useLocalDpi xmlns:a14="http://schemas.microsoft.com/office/drawing/2010/main" val="0"/>
              </a:ext>
            </a:extLst>
          </a:blip>
          <a:srcRect l="19731" t="6747" r="18088" b="11340"/>
          <a:stretch>
            <a:fillRect/>
          </a:stretch>
        </p:blipFill>
        <p:spPr bwMode="auto">
          <a:xfrm>
            <a:off x="4794250" y="3790950"/>
            <a:ext cx="546100" cy="719138"/>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88131" name="Picture 3" descr="lock"/>
          <p:cNvPicPr>
            <a:picLocks noChangeAspect="1" noChangeArrowheads="1"/>
          </p:cNvPicPr>
          <p:nvPr/>
        </p:nvPicPr>
        <p:blipFill>
          <a:blip r:embed="rId3" cstate="print">
            <a:grayscl/>
            <a:extLst>
              <a:ext uri="{28A0092B-C50C-407E-A947-70E740481C1C}">
                <a14:useLocalDpi xmlns:a14="http://schemas.microsoft.com/office/drawing/2010/main" val="0"/>
              </a:ext>
            </a:extLst>
          </a:blip>
          <a:srcRect l="19731" t="6747" r="18088" b="11340"/>
          <a:stretch>
            <a:fillRect/>
          </a:stretch>
        </p:blipFill>
        <p:spPr bwMode="auto">
          <a:xfrm>
            <a:off x="5975350" y="3790950"/>
            <a:ext cx="546100" cy="719138"/>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88132" name="Picture 4" descr="lock"/>
          <p:cNvPicPr>
            <a:picLocks noChangeAspect="1" noChangeArrowheads="1"/>
          </p:cNvPicPr>
          <p:nvPr/>
        </p:nvPicPr>
        <p:blipFill>
          <a:blip r:embed="rId3" cstate="print">
            <a:grayscl/>
            <a:extLst>
              <a:ext uri="{28A0092B-C50C-407E-A947-70E740481C1C}">
                <a14:useLocalDpi xmlns:a14="http://schemas.microsoft.com/office/drawing/2010/main" val="0"/>
              </a:ext>
            </a:extLst>
          </a:blip>
          <a:srcRect l="19731" t="6747" r="18088" b="11340"/>
          <a:stretch>
            <a:fillRect/>
          </a:stretch>
        </p:blipFill>
        <p:spPr bwMode="auto">
          <a:xfrm>
            <a:off x="5391150" y="2736850"/>
            <a:ext cx="546100" cy="719138"/>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88133" name="Picture 5" descr="lock"/>
          <p:cNvPicPr>
            <a:picLocks noChangeAspect="1" noChangeArrowheads="1"/>
          </p:cNvPicPr>
          <p:nvPr/>
        </p:nvPicPr>
        <p:blipFill>
          <a:blip r:embed="rId3" cstate="print">
            <a:grayscl/>
            <a:extLst>
              <a:ext uri="{28A0092B-C50C-407E-A947-70E740481C1C}">
                <a14:useLocalDpi xmlns:a14="http://schemas.microsoft.com/office/drawing/2010/main" val="0"/>
              </a:ext>
            </a:extLst>
          </a:blip>
          <a:srcRect l="19731" t="6747" r="18088" b="11340"/>
          <a:stretch>
            <a:fillRect/>
          </a:stretch>
        </p:blipFill>
        <p:spPr bwMode="auto">
          <a:xfrm>
            <a:off x="2978150" y="3790950"/>
            <a:ext cx="546100" cy="719138"/>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88134" name="Picture 6" descr="lock"/>
          <p:cNvPicPr>
            <a:picLocks noChangeAspect="1" noChangeArrowheads="1"/>
          </p:cNvPicPr>
          <p:nvPr/>
        </p:nvPicPr>
        <p:blipFill>
          <a:blip r:embed="rId3" cstate="print">
            <a:grayscl/>
            <a:extLst>
              <a:ext uri="{28A0092B-C50C-407E-A947-70E740481C1C}">
                <a14:useLocalDpi xmlns:a14="http://schemas.microsoft.com/office/drawing/2010/main" val="0"/>
              </a:ext>
            </a:extLst>
          </a:blip>
          <a:srcRect l="19731" t="6747" r="18088" b="11340"/>
          <a:stretch>
            <a:fillRect/>
          </a:stretch>
        </p:blipFill>
        <p:spPr bwMode="auto">
          <a:xfrm>
            <a:off x="3473450" y="2736850"/>
            <a:ext cx="546100" cy="719138"/>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88135" name="Picture 7" descr="lock"/>
          <p:cNvPicPr>
            <a:picLocks noChangeAspect="1" noChangeArrowheads="1"/>
          </p:cNvPicPr>
          <p:nvPr/>
        </p:nvPicPr>
        <p:blipFill>
          <a:blip r:embed="rId3" cstate="print">
            <a:grayscl/>
            <a:extLst>
              <a:ext uri="{28A0092B-C50C-407E-A947-70E740481C1C}">
                <a14:useLocalDpi xmlns:a14="http://schemas.microsoft.com/office/drawing/2010/main" val="0"/>
              </a:ext>
            </a:extLst>
          </a:blip>
          <a:srcRect l="19731" t="6747" r="18088" b="11340"/>
          <a:stretch>
            <a:fillRect/>
          </a:stretch>
        </p:blipFill>
        <p:spPr bwMode="auto">
          <a:xfrm>
            <a:off x="4032250" y="1720850"/>
            <a:ext cx="546100" cy="719138"/>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88136" name="Rectangle 8"/>
          <p:cNvSpPr>
            <a:spLocks noGrp="1" noChangeArrowheads="1"/>
          </p:cNvSpPr>
          <p:nvPr>
            <p:ph type="title"/>
          </p:nvPr>
        </p:nvSpPr>
        <p:spPr>
          <a:xfrm>
            <a:off x="685800" y="444500"/>
            <a:ext cx="7772400" cy="850900"/>
          </a:xfrm>
        </p:spPr>
        <p:txBody>
          <a:bodyPr/>
          <a:lstStyle/>
          <a:p>
            <a:r>
              <a:rPr lang="en-US" sz="3200"/>
              <a:t>Fine-Grained Locking</a:t>
            </a:r>
          </a:p>
        </p:txBody>
      </p:sp>
      <p:grpSp>
        <p:nvGrpSpPr>
          <p:cNvPr id="688137" name="Group 9"/>
          <p:cNvGrpSpPr>
            <a:grpSpLocks/>
          </p:cNvGrpSpPr>
          <p:nvPr/>
        </p:nvGrpSpPr>
        <p:grpSpPr bwMode="auto">
          <a:xfrm>
            <a:off x="3398838" y="2201863"/>
            <a:ext cx="2773362" cy="2640012"/>
            <a:chOff x="973" y="867"/>
            <a:chExt cx="1747" cy="1663"/>
          </a:xfrm>
        </p:grpSpPr>
        <p:sp>
          <p:nvSpPr>
            <p:cNvPr id="688138" name="Oval 10"/>
            <p:cNvSpPr>
              <a:spLocks noChangeArrowheads="1"/>
            </p:cNvSpPr>
            <p:nvPr/>
          </p:nvSpPr>
          <p:spPr bwMode="auto">
            <a:xfrm>
              <a:off x="1636" y="867"/>
              <a:ext cx="375" cy="375"/>
            </a:xfrm>
            <a:prstGeom prst="ellipse">
              <a:avLst/>
            </a:prstGeom>
            <a:solidFill>
              <a:srgbClr val="CCECFF"/>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eaLnBrk="1" hangingPunct="1"/>
              <a:endParaRPr lang="en-US" sz="1600" i="1">
                <a:latin typeface="Comic Sans MS" pitchFamily="66" charset="0"/>
              </a:endParaRPr>
            </a:p>
          </p:txBody>
        </p:sp>
        <p:sp>
          <p:nvSpPr>
            <p:cNvPr id="688139" name="Oval 11"/>
            <p:cNvSpPr>
              <a:spLocks noChangeArrowheads="1"/>
            </p:cNvSpPr>
            <p:nvPr/>
          </p:nvSpPr>
          <p:spPr bwMode="auto">
            <a:xfrm>
              <a:off x="1287" y="1497"/>
              <a:ext cx="375" cy="375"/>
            </a:xfrm>
            <a:prstGeom prst="ellipse">
              <a:avLst/>
            </a:prstGeom>
            <a:solidFill>
              <a:srgbClr val="CCECFF"/>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eaLnBrk="1" hangingPunct="1"/>
              <a:endParaRPr lang="en-US" sz="1600">
                <a:latin typeface="Comic Sans MS" pitchFamily="66" charset="0"/>
              </a:endParaRPr>
            </a:p>
          </p:txBody>
        </p:sp>
        <p:sp>
          <p:nvSpPr>
            <p:cNvPr id="688140" name="Oval 12"/>
            <p:cNvSpPr>
              <a:spLocks noChangeArrowheads="1"/>
            </p:cNvSpPr>
            <p:nvPr/>
          </p:nvSpPr>
          <p:spPr bwMode="auto">
            <a:xfrm>
              <a:off x="1988" y="1497"/>
              <a:ext cx="375" cy="375"/>
            </a:xfrm>
            <a:prstGeom prst="ellipse">
              <a:avLst/>
            </a:prstGeom>
            <a:solidFill>
              <a:srgbClr val="CCECFF"/>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eaLnBrk="1" hangingPunct="1"/>
              <a:endParaRPr lang="en-US" sz="1600">
                <a:latin typeface="Comic Sans MS" pitchFamily="66" charset="0"/>
              </a:endParaRPr>
            </a:p>
          </p:txBody>
        </p:sp>
        <p:sp>
          <p:nvSpPr>
            <p:cNvPr id="688141" name="Oval 13"/>
            <p:cNvSpPr>
              <a:spLocks noChangeArrowheads="1"/>
            </p:cNvSpPr>
            <p:nvPr/>
          </p:nvSpPr>
          <p:spPr bwMode="auto">
            <a:xfrm>
              <a:off x="1605" y="2155"/>
              <a:ext cx="375" cy="375"/>
            </a:xfrm>
            <a:prstGeom prst="ellipse">
              <a:avLst/>
            </a:prstGeom>
            <a:solidFill>
              <a:srgbClr val="CCECFF"/>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1600">
                <a:latin typeface="Comic Sans MS" pitchFamily="66" charset="0"/>
              </a:endParaRPr>
            </a:p>
          </p:txBody>
        </p:sp>
        <p:sp>
          <p:nvSpPr>
            <p:cNvPr id="688142" name="Oval 14"/>
            <p:cNvSpPr>
              <a:spLocks noChangeArrowheads="1"/>
            </p:cNvSpPr>
            <p:nvPr/>
          </p:nvSpPr>
          <p:spPr bwMode="auto">
            <a:xfrm>
              <a:off x="2345" y="2155"/>
              <a:ext cx="375" cy="375"/>
            </a:xfrm>
            <a:prstGeom prst="ellipse">
              <a:avLst/>
            </a:prstGeom>
            <a:solidFill>
              <a:srgbClr val="CCECFF"/>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1600">
                <a:latin typeface="Comic Sans MS" pitchFamily="66" charset="0"/>
              </a:endParaRPr>
            </a:p>
          </p:txBody>
        </p:sp>
        <p:sp>
          <p:nvSpPr>
            <p:cNvPr id="688143" name="Line 15"/>
            <p:cNvSpPr>
              <a:spLocks noChangeShapeType="1"/>
            </p:cNvSpPr>
            <p:nvPr/>
          </p:nvSpPr>
          <p:spPr bwMode="auto">
            <a:xfrm flipH="1">
              <a:off x="1541" y="1195"/>
              <a:ext cx="156" cy="320"/>
            </a:xfrm>
            <a:prstGeom prst="line">
              <a:avLst/>
            </a:prstGeom>
            <a:noFill/>
            <a:ln w="28575">
              <a:solidFill>
                <a:schemeClr val="accent2"/>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144" name="Line 16"/>
            <p:cNvSpPr>
              <a:spLocks noChangeShapeType="1"/>
            </p:cNvSpPr>
            <p:nvPr/>
          </p:nvSpPr>
          <p:spPr bwMode="auto">
            <a:xfrm>
              <a:off x="1944" y="1195"/>
              <a:ext cx="164" cy="320"/>
            </a:xfrm>
            <a:prstGeom prst="line">
              <a:avLst/>
            </a:prstGeom>
            <a:noFill/>
            <a:ln w="28575">
              <a:solidFill>
                <a:schemeClr val="accent2"/>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145" name="Line 17"/>
            <p:cNvSpPr>
              <a:spLocks noChangeShapeType="1"/>
            </p:cNvSpPr>
            <p:nvPr/>
          </p:nvSpPr>
          <p:spPr bwMode="auto">
            <a:xfrm flipH="1">
              <a:off x="1221" y="1851"/>
              <a:ext cx="156" cy="320"/>
            </a:xfrm>
            <a:prstGeom prst="line">
              <a:avLst/>
            </a:prstGeom>
            <a:noFill/>
            <a:ln w="28575">
              <a:solidFill>
                <a:schemeClr val="accent2"/>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146" name="Oval 18"/>
            <p:cNvSpPr>
              <a:spLocks noChangeArrowheads="1"/>
            </p:cNvSpPr>
            <p:nvPr/>
          </p:nvSpPr>
          <p:spPr bwMode="auto">
            <a:xfrm>
              <a:off x="973" y="2155"/>
              <a:ext cx="375" cy="375"/>
            </a:xfrm>
            <a:prstGeom prst="ellipse">
              <a:avLst/>
            </a:prstGeom>
            <a:solidFill>
              <a:srgbClr val="CCECFF"/>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1600">
                <a:latin typeface="Comic Sans MS" pitchFamily="66" charset="0"/>
              </a:endParaRPr>
            </a:p>
          </p:txBody>
        </p:sp>
        <p:sp>
          <p:nvSpPr>
            <p:cNvPr id="688147" name="Line 19"/>
            <p:cNvSpPr>
              <a:spLocks noChangeShapeType="1"/>
            </p:cNvSpPr>
            <p:nvPr/>
          </p:nvSpPr>
          <p:spPr bwMode="auto">
            <a:xfrm>
              <a:off x="2288" y="1851"/>
              <a:ext cx="164" cy="320"/>
            </a:xfrm>
            <a:prstGeom prst="line">
              <a:avLst/>
            </a:prstGeom>
            <a:noFill/>
            <a:ln w="28575">
              <a:solidFill>
                <a:schemeClr val="accent2"/>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148" name="Line 20"/>
            <p:cNvSpPr>
              <a:spLocks noChangeShapeType="1"/>
            </p:cNvSpPr>
            <p:nvPr/>
          </p:nvSpPr>
          <p:spPr bwMode="auto">
            <a:xfrm>
              <a:off x="1584" y="1851"/>
              <a:ext cx="164" cy="320"/>
            </a:xfrm>
            <a:prstGeom prst="line">
              <a:avLst/>
            </a:prstGeom>
            <a:noFill/>
            <a:ln w="28575">
              <a:solidFill>
                <a:schemeClr val="accent2"/>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88149" name="Text Box 21"/>
          <p:cNvSpPr txBox="1">
            <a:spLocks noChangeArrowheads="1"/>
          </p:cNvSpPr>
          <p:nvPr/>
        </p:nvSpPr>
        <p:spPr bwMode="auto">
          <a:xfrm>
            <a:off x="2589213" y="5483225"/>
            <a:ext cx="4251325" cy="701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b="0">
                <a:solidFill>
                  <a:srgbClr val="0000FF"/>
                </a:solidFill>
                <a:latin typeface="Comic Sans MS" pitchFamily="66" charset="0"/>
              </a:rPr>
              <a:t>Efficient and scalable, but </a:t>
            </a:r>
          </a:p>
          <a:p>
            <a:r>
              <a:rPr lang="en-US" sz="2000" b="0">
                <a:solidFill>
                  <a:srgbClr val="0000FF"/>
                </a:solidFill>
                <a:latin typeface="Comic Sans MS" pitchFamily="66" charset="0"/>
              </a:rPr>
              <a:t>too complicated (deadlocks, etc.).</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Date Placeholder 3"/>
          <p:cNvSpPr>
            <a:spLocks noGrp="1"/>
          </p:cNvSpPr>
          <p:nvPr>
            <p:ph type="dt" sz="half" idx="10"/>
          </p:nvPr>
        </p:nvSpPr>
        <p:spPr/>
        <p:txBody>
          <a:bodyPr/>
          <a:lstStyle/>
          <a:p>
            <a:r>
              <a:rPr lang="en-US" smtClean="0"/>
              <a:t>Chapter 1</a:t>
            </a:r>
            <a:endParaRPr lang="en-US"/>
          </a:p>
        </p:txBody>
      </p:sp>
      <p:sp>
        <p:nvSpPr>
          <p:cNvPr id="33"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69698" name="Line 2"/>
          <p:cNvSpPr>
            <a:spLocks noChangeShapeType="1"/>
          </p:cNvSpPr>
          <p:nvPr/>
        </p:nvSpPr>
        <p:spPr bwMode="auto">
          <a:xfrm>
            <a:off x="4495800" y="3060700"/>
            <a:ext cx="533400" cy="0"/>
          </a:xfrm>
          <a:prstGeom prst="line">
            <a:avLst/>
          </a:prstGeom>
          <a:noFill/>
          <a:ln w="9525">
            <a:solidFill>
              <a:srgbClr val="80808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9699" name="Rectangle 3"/>
          <p:cNvSpPr>
            <a:spLocks noChangeArrowheads="1"/>
          </p:cNvSpPr>
          <p:nvPr/>
        </p:nvSpPr>
        <p:spPr bwMode="auto">
          <a:xfrm>
            <a:off x="3581400" y="1447800"/>
            <a:ext cx="444500" cy="1981200"/>
          </a:xfrm>
          <a:prstGeom prst="rect">
            <a:avLst/>
          </a:prstGeom>
          <a:solidFill>
            <a:srgbClr val="FFF6E9"/>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669700" name="Text Box 4"/>
          <p:cNvSpPr txBox="1">
            <a:spLocks noChangeArrowheads="1"/>
          </p:cNvSpPr>
          <p:nvPr/>
        </p:nvSpPr>
        <p:spPr bwMode="auto">
          <a:xfrm rot="16200000" flipH="1">
            <a:off x="3356768" y="2285207"/>
            <a:ext cx="881063" cy="336550"/>
          </a:xfrm>
          <a:prstGeom prst="rect">
            <a:avLst/>
          </a:prstGeom>
          <a:solidFill>
            <a:srgbClr val="FFF6E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600" b="0" i="1">
                <a:latin typeface="Comic Sans MS" pitchFamily="66" charset="0"/>
              </a:rPr>
              <a:t>Barrier</a:t>
            </a:r>
          </a:p>
        </p:txBody>
      </p:sp>
      <p:sp>
        <p:nvSpPr>
          <p:cNvPr id="669701" name="Oval 5"/>
          <p:cNvSpPr>
            <a:spLocks noChangeArrowheads="1"/>
          </p:cNvSpPr>
          <p:nvPr/>
        </p:nvSpPr>
        <p:spPr bwMode="auto">
          <a:xfrm>
            <a:off x="2057400" y="1638300"/>
            <a:ext cx="330200" cy="330200"/>
          </a:xfrm>
          <a:prstGeom prst="ellipse">
            <a:avLst/>
          </a:prstGeom>
          <a:solidFill>
            <a:srgbClr val="EFF9FF"/>
          </a:solidFill>
          <a:ln w="9525">
            <a:solidFill>
              <a:schemeClr val="tx1"/>
            </a:solidFill>
            <a:round/>
            <a:headEnd/>
            <a:tailEnd/>
          </a:ln>
          <a:effectLst>
            <a:outerShdw dist="35921" dir="2700000" algn="ctr" rotWithShape="0">
              <a:schemeClr val="bg2"/>
            </a:outerShdw>
          </a:effectLst>
        </p:spPr>
        <p:txBody>
          <a:bodyPr wrap="none" anchor="ctr"/>
          <a:lstStyle/>
          <a:p>
            <a:pPr algn="ctr"/>
            <a:r>
              <a:rPr lang="en-US" sz="1600" b="0">
                <a:latin typeface="Comic Sans MS" pitchFamily="66" charset="0"/>
              </a:rPr>
              <a:t>P1</a:t>
            </a:r>
          </a:p>
        </p:txBody>
      </p:sp>
      <p:sp>
        <p:nvSpPr>
          <p:cNvPr id="669702" name="Oval 6"/>
          <p:cNvSpPr>
            <a:spLocks noChangeArrowheads="1"/>
          </p:cNvSpPr>
          <p:nvPr/>
        </p:nvSpPr>
        <p:spPr bwMode="auto">
          <a:xfrm>
            <a:off x="2451100" y="2070100"/>
            <a:ext cx="330200" cy="330200"/>
          </a:xfrm>
          <a:prstGeom prst="ellipse">
            <a:avLst/>
          </a:prstGeom>
          <a:solidFill>
            <a:srgbClr val="EFF9FF"/>
          </a:solidFill>
          <a:ln w="9525">
            <a:solidFill>
              <a:schemeClr val="tx1"/>
            </a:solidFill>
            <a:round/>
            <a:headEnd/>
            <a:tailEnd/>
          </a:ln>
          <a:effectLst>
            <a:outerShdw dist="35921" dir="2700000" algn="ctr" rotWithShape="0">
              <a:schemeClr val="bg2"/>
            </a:outerShdw>
          </a:effectLst>
        </p:spPr>
        <p:txBody>
          <a:bodyPr wrap="none" anchor="ctr"/>
          <a:lstStyle/>
          <a:p>
            <a:pPr algn="ctr"/>
            <a:r>
              <a:rPr lang="en-US" sz="1600" b="0">
                <a:latin typeface="Comic Sans MS" pitchFamily="66" charset="0"/>
              </a:rPr>
              <a:t>P2</a:t>
            </a:r>
          </a:p>
        </p:txBody>
      </p:sp>
      <p:sp>
        <p:nvSpPr>
          <p:cNvPr id="669703" name="Oval 7"/>
          <p:cNvSpPr>
            <a:spLocks noChangeArrowheads="1"/>
          </p:cNvSpPr>
          <p:nvPr/>
        </p:nvSpPr>
        <p:spPr bwMode="auto">
          <a:xfrm>
            <a:off x="2159000" y="2501900"/>
            <a:ext cx="330200" cy="330200"/>
          </a:xfrm>
          <a:prstGeom prst="ellipse">
            <a:avLst/>
          </a:prstGeom>
          <a:solidFill>
            <a:srgbClr val="EFF9FF"/>
          </a:solidFill>
          <a:ln w="9525">
            <a:solidFill>
              <a:schemeClr val="tx1"/>
            </a:solidFill>
            <a:round/>
            <a:headEnd/>
            <a:tailEnd/>
          </a:ln>
          <a:effectLst>
            <a:outerShdw dist="35921" dir="2700000" algn="ctr" rotWithShape="0">
              <a:schemeClr val="bg2"/>
            </a:outerShdw>
          </a:effectLst>
        </p:spPr>
        <p:txBody>
          <a:bodyPr wrap="none" anchor="ctr"/>
          <a:lstStyle/>
          <a:p>
            <a:pPr algn="ctr"/>
            <a:r>
              <a:rPr lang="en-US" sz="1600" b="0">
                <a:latin typeface="Comic Sans MS" pitchFamily="66" charset="0"/>
              </a:rPr>
              <a:t>P3</a:t>
            </a:r>
          </a:p>
        </p:txBody>
      </p:sp>
      <p:sp>
        <p:nvSpPr>
          <p:cNvPr id="669704" name="Oval 8"/>
          <p:cNvSpPr>
            <a:spLocks noChangeArrowheads="1"/>
          </p:cNvSpPr>
          <p:nvPr/>
        </p:nvSpPr>
        <p:spPr bwMode="auto">
          <a:xfrm>
            <a:off x="2628900" y="2895600"/>
            <a:ext cx="330200" cy="330200"/>
          </a:xfrm>
          <a:prstGeom prst="ellipse">
            <a:avLst/>
          </a:prstGeom>
          <a:solidFill>
            <a:srgbClr val="EFF9FF"/>
          </a:solidFill>
          <a:ln w="9525">
            <a:solidFill>
              <a:schemeClr val="tx1"/>
            </a:solidFill>
            <a:round/>
            <a:headEnd/>
            <a:tailEnd/>
          </a:ln>
          <a:effectLst>
            <a:outerShdw dist="35921" dir="2700000" algn="ctr" rotWithShape="0">
              <a:schemeClr val="bg2"/>
            </a:outerShdw>
          </a:effectLst>
        </p:spPr>
        <p:txBody>
          <a:bodyPr wrap="none" anchor="ctr"/>
          <a:lstStyle/>
          <a:p>
            <a:pPr algn="ctr"/>
            <a:r>
              <a:rPr lang="en-US" sz="1600" b="0">
                <a:latin typeface="Comic Sans MS" pitchFamily="66" charset="0"/>
              </a:rPr>
              <a:t>P4</a:t>
            </a:r>
          </a:p>
        </p:txBody>
      </p:sp>
      <p:sp>
        <p:nvSpPr>
          <p:cNvPr id="669705" name="Line 9"/>
          <p:cNvSpPr>
            <a:spLocks noChangeShapeType="1"/>
          </p:cNvSpPr>
          <p:nvPr/>
        </p:nvSpPr>
        <p:spPr bwMode="auto">
          <a:xfrm>
            <a:off x="2451100" y="1816100"/>
            <a:ext cx="1104900" cy="0"/>
          </a:xfrm>
          <a:prstGeom prst="line">
            <a:avLst/>
          </a:prstGeom>
          <a:noFill/>
          <a:ln w="9525">
            <a:solidFill>
              <a:srgbClr val="80808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9706" name="Line 10"/>
          <p:cNvSpPr>
            <a:spLocks noChangeShapeType="1"/>
          </p:cNvSpPr>
          <p:nvPr/>
        </p:nvSpPr>
        <p:spPr bwMode="auto">
          <a:xfrm>
            <a:off x="2844800" y="2222500"/>
            <a:ext cx="698500" cy="0"/>
          </a:xfrm>
          <a:prstGeom prst="line">
            <a:avLst/>
          </a:prstGeom>
          <a:noFill/>
          <a:ln w="9525">
            <a:solidFill>
              <a:srgbClr val="80808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9707" name="Line 11"/>
          <p:cNvSpPr>
            <a:spLocks noChangeShapeType="1"/>
          </p:cNvSpPr>
          <p:nvPr/>
        </p:nvSpPr>
        <p:spPr bwMode="auto">
          <a:xfrm>
            <a:off x="2527300" y="2654300"/>
            <a:ext cx="1016000" cy="0"/>
          </a:xfrm>
          <a:prstGeom prst="line">
            <a:avLst/>
          </a:prstGeom>
          <a:noFill/>
          <a:ln w="9525">
            <a:solidFill>
              <a:srgbClr val="80808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9708" name="Line 12"/>
          <p:cNvSpPr>
            <a:spLocks noChangeShapeType="1"/>
          </p:cNvSpPr>
          <p:nvPr/>
        </p:nvSpPr>
        <p:spPr bwMode="auto">
          <a:xfrm>
            <a:off x="3009900" y="3060700"/>
            <a:ext cx="533400" cy="0"/>
          </a:xfrm>
          <a:prstGeom prst="line">
            <a:avLst/>
          </a:prstGeom>
          <a:noFill/>
          <a:ln w="9525">
            <a:solidFill>
              <a:srgbClr val="80808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9709" name="Rectangle 13"/>
          <p:cNvSpPr>
            <a:spLocks noChangeArrowheads="1"/>
          </p:cNvSpPr>
          <p:nvPr/>
        </p:nvSpPr>
        <p:spPr bwMode="auto">
          <a:xfrm>
            <a:off x="5041900" y="1447800"/>
            <a:ext cx="444500" cy="1981200"/>
          </a:xfrm>
          <a:prstGeom prst="rect">
            <a:avLst/>
          </a:prstGeom>
          <a:solidFill>
            <a:srgbClr val="FFF6E9"/>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669710" name="Text Box 14"/>
          <p:cNvSpPr txBox="1">
            <a:spLocks noChangeArrowheads="1"/>
          </p:cNvSpPr>
          <p:nvPr/>
        </p:nvSpPr>
        <p:spPr bwMode="auto">
          <a:xfrm rot="16200000" flipH="1">
            <a:off x="4804568" y="2285207"/>
            <a:ext cx="881063" cy="336550"/>
          </a:xfrm>
          <a:prstGeom prst="rect">
            <a:avLst/>
          </a:prstGeom>
          <a:solidFill>
            <a:srgbClr val="FFF6E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600" b="0" i="1">
                <a:latin typeface="Comic Sans MS" pitchFamily="66" charset="0"/>
              </a:rPr>
              <a:t>Barrier</a:t>
            </a:r>
          </a:p>
        </p:txBody>
      </p:sp>
      <p:sp>
        <p:nvSpPr>
          <p:cNvPr id="669711" name="Oval 15"/>
          <p:cNvSpPr>
            <a:spLocks noChangeArrowheads="1"/>
          </p:cNvSpPr>
          <p:nvPr/>
        </p:nvSpPr>
        <p:spPr bwMode="auto">
          <a:xfrm>
            <a:off x="4660900" y="1638300"/>
            <a:ext cx="330200" cy="330200"/>
          </a:xfrm>
          <a:prstGeom prst="ellipse">
            <a:avLst/>
          </a:prstGeom>
          <a:solidFill>
            <a:srgbClr val="EFF9FF"/>
          </a:solidFill>
          <a:ln w="9525">
            <a:solidFill>
              <a:schemeClr val="tx1"/>
            </a:solidFill>
            <a:round/>
            <a:headEnd/>
            <a:tailEnd/>
          </a:ln>
          <a:effectLst>
            <a:outerShdw dist="35921" dir="2700000" algn="ctr" rotWithShape="0">
              <a:schemeClr val="bg2"/>
            </a:outerShdw>
          </a:effectLst>
        </p:spPr>
        <p:txBody>
          <a:bodyPr wrap="none" anchor="ctr"/>
          <a:lstStyle/>
          <a:p>
            <a:pPr algn="ctr"/>
            <a:r>
              <a:rPr lang="en-US" sz="1600" b="0">
                <a:latin typeface="Comic Sans MS" pitchFamily="66" charset="0"/>
              </a:rPr>
              <a:t>P1</a:t>
            </a:r>
          </a:p>
        </p:txBody>
      </p:sp>
      <p:sp>
        <p:nvSpPr>
          <p:cNvPr id="669712" name="Oval 16"/>
          <p:cNvSpPr>
            <a:spLocks noChangeArrowheads="1"/>
          </p:cNvSpPr>
          <p:nvPr/>
        </p:nvSpPr>
        <p:spPr bwMode="auto">
          <a:xfrm>
            <a:off x="4673600" y="2070100"/>
            <a:ext cx="330200" cy="330200"/>
          </a:xfrm>
          <a:prstGeom prst="ellipse">
            <a:avLst/>
          </a:prstGeom>
          <a:solidFill>
            <a:srgbClr val="EFF9FF"/>
          </a:solidFill>
          <a:ln w="9525">
            <a:solidFill>
              <a:schemeClr val="tx1"/>
            </a:solidFill>
            <a:round/>
            <a:headEnd/>
            <a:tailEnd/>
          </a:ln>
          <a:effectLst>
            <a:outerShdw dist="35921" dir="2700000" algn="ctr" rotWithShape="0">
              <a:schemeClr val="bg2"/>
            </a:outerShdw>
          </a:effectLst>
        </p:spPr>
        <p:txBody>
          <a:bodyPr wrap="none" anchor="ctr"/>
          <a:lstStyle/>
          <a:p>
            <a:pPr algn="ctr"/>
            <a:r>
              <a:rPr lang="en-US" sz="1600" b="0">
                <a:latin typeface="Comic Sans MS" pitchFamily="66" charset="0"/>
              </a:rPr>
              <a:t>P2</a:t>
            </a:r>
          </a:p>
        </p:txBody>
      </p:sp>
      <p:sp>
        <p:nvSpPr>
          <p:cNvPr id="669713" name="Oval 17"/>
          <p:cNvSpPr>
            <a:spLocks noChangeArrowheads="1"/>
          </p:cNvSpPr>
          <p:nvPr/>
        </p:nvSpPr>
        <p:spPr bwMode="auto">
          <a:xfrm>
            <a:off x="4673600" y="2501900"/>
            <a:ext cx="330200" cy="330200"/>
          </a:xfrm>
          <a:prstGeom prst="ellipse">
            <a:avLst/>
          </a:prstGeom>
          <a:solidFill>
            <a:srgbClr val="EFF9FF"/>
          </a:solidFill>
          <a:ln w="9525">
            <a:solidFill>
              <a:schemeClr val="tx1"/>
            </a:solidFill>
            <a:round/>
            <a:headEnd/>
            <a:tailEnd/>
          </a:ln>
          <a:effectLst>
            <a:outerShdw dist="35921" dir="2700000" algn="ctr" rotWithShape="0">
              <a:schemeClr val="bg2"/>
            </a:outerShdw>
          </a:effectLst>
        </p:spPr>
        <p:txBody>
          <a:bodyPr wrap="none" anchor="ctr"/>
          <a:lstStyle/>
          <a:p>
            <a:pPr algn="ctr"/>
            <a:r>
              <a:rPr lang="en-US" sz="1600" b="0">
                <a:latin typeface="Comic Sans MS" pitchFamily="66" charset="0"/>
              </a:rPr>
              <a:t>P3</a:t>
            </a:r>
          </a:p>
        </p:txBody>
      </p:sp>
      <p:sp>
        <p:nvSpPr>
          <p:cNvPr id="669714" name="Oval 18"/>
          <p:cNvSpPr>
            <a:spLocks noChangeArrowheads="1"/>
          </p:cNvSpPr>
          <p:nvPr/>
        </p:nvSpPr>
        <p:spPr bwMode="auto">
          <a:xfrm>
            <a:off x="4241800" y="2895600"/>
            <a:ext cx="330200" cy="330200"/>
          </a:xfrm>
          <a:prstGeom prst="ellipse">
            <a:avLst/>
          </a:prstGeom>
          <a:solidFill>
            <a:srgbClr val="EFF9FF"/>
          </a:solidFill>
          <a:ln w="9525">
            <a:solidFill>
              <a:schemeClr val="tx1"/>
            </a:solidFill>
            <a:round/>
            <a:headEnd/>
            <a:tailEnd/>
          </a:ln>
          <a:effectLst>
            <a:outerShdw dist="35921" dir="2700000" algn="ctr" rotWithShape="0">
              <a:schemeClr val="bg2"/>
            </a:outerShdw>
          </a:effectLst>
        </p:spPr>
        <p:txBody>
          <a:bodyPr wrap="none" anchor="ctr"/>
          <a:lstStyle/>
          <a:p>
            <a:pPr algn="ctr"/>
            <a:r>
              <a:rPr lang="en-US" sz="1600" b="0">
                <a:latin typeface="Comic Sans MS" pitchFamily="66" charset="0"/>
              </a:rPr>
              <a:t>P4</a:t>
            </a:r>
          </a:p>
        </p:txBody>
      </p:sp>
      <p:sp>
        <p:nvSpPr>
          <p:cNvPr id="669715" name="Oval 19"/>
          <p:cNvSpPr>
            <a:spLocks noChangeArrowheads="1"/>
          </p:cNvSpPr>
          <p:nvPr/>
        </p:nvSpPr>
        <p:spPr bwMode="auto">
          <a:xfrm>
            <a:off x="6972300" y="1638300"/>
            <a:ext cx="330200" cy="330200"/>
          </a:xfrm>
          <a:prstGeom prst="ellipse">
            <a:avLst/>
          </a:prstGeom>
          <a:solidFill>
            <a:srgbClr val="EFF9FF"/>
          </a:solidFill>
          <a:ln w="9525">
            <a:solidFill>
              <a:schemeClr val="tx1"/>
            </a:solidFill>
            <a:round/>
            <a:headEnd/>
            <a:tailEnd/>
          </a:ln>
          <a:effectLst>
            <a:outerShdw dist="35921" dir="2700000" algn="ctr" rotWithShape="0">
              <a:schemeClr val="bg2"/>
            </a:outerShdw>
          </a:effectLst>
        </p:spPr>
        <p:txBody>
          <a:bodyPr wrap="none" anchor="ctr"/>
          <a:lstStyle/>
          <a:p>
            <a:pPr algn="ctr"/>
            <a:r>
              <a:rPr lang="en-US" sz="1600" b="0">
                <a:latin typeface="Comic Sans MS" pitchFamily="66" charset="0"/>
              </a:rPr>
              <a:t>P1</a:t>
            </a:r>
          </a:p>
        </p:txBody>
      </p:sp>
      <p:sp>
        <p:nvSpPr>
          <p:cNvPr id="669716" name="Oval 20"/>
          <p:cNvSpPr>
            <a:spLocks noChangeArrowheads="1"/>
          </p:cNvSpPr>
          <p:nvPr/>
        </p:nvSpPr>
        <p:spPr bwMode="auto">
          <a:xfrm>
            <a:off x="6985000" y="2070100"/>
            <a:ext cx="330200" cy="330200"/>
          </a:xfrm>
          <a:prstGeom prst="ellipse">
            <a:avLst/>
          </a:prstGeom>
          <a:solidFill>
            <a:srgbClr val="EFF9FF"/>
          </a:solidFill>
          <a:ln w="9525">
            <a:solidFill>
              <a:schemeClr val="tx1"/>
            </a:solidFill>
            <a:round/>
            <a:headEnd/>
            <a:tailEnd/>
          </a:ln>
          <a:effectLst>
            <a:outerShdw dist="35921" dir="2700000" algn="ctr" rotWithShape="0">
              <a:schemeClr val="bg2"/>
            </a:outerShdw>
          </a:effectLst>
        </p:spPr>
        <p:txBody>
          <a:bodyPr wrap="none" anchor="ctr"/>
          <a:lstStyle/>
          <a:p>
            <a:pPr algn="ctr"/>
            <a:r>
              <a:rPr lang="en-US" sz="1600" b="0">
                <a:latin typeface="Comic Sans MS" pitchFamily="66" charset="0"/>
              </a:rPr>
              <a:t>P2</a:t>
            </a:r>
          </a:p>
        </p:txBody>
      </p:sp>
      <p:sp>
        <p:nvSpPr>
          <p:cNvPr id="669717" name="Oval 21"/>
          <p:cNvSpPr>
            <a:spLocks noChangeArrowheads="1"/>
          </p:cNvSpPr>
          <p:nvPr/>
        </p:nvSpPr>
        <p:spPr bwMode="auto">
          <a:xfrm>
            <a:off x="6985000" y="2501900"/>
            <a:ext cx="330200" cy="330200"/>
          </a:xfrm>
          <a:prstGeom prst="ellipse">
            <a:avLst/>
          </a:prstGeom>
          <a:solidFill>
            <a:srgbClr val="EFF9FF"/>
          </a:solidFill>
          <a:ln w="9525">
            <a:solidFill>
              <a:schemeClr val="tx1"/>
            </a:solidFill>
            <a:round/>
            <a:headEnd/>
            <a:tailEnd/>
          </a:ln>
          <a:effectLst>
            <a:outerShdw dist="35921" dir="2700000" algn="ctr" rotWithShape="0">
              <a:schemeClr val="bg2"/>
            </a:outerShdw>
          </a:effectLst>
        </p:spPr>
        <p:txBody>
          <a:bodyPr wrap="none" anchor="ctr"/>
          <a:lstStyle/>
          <a:p>
            <a:pPr algn="ctr"/>
            <a:r>
              <a:rPr lang="en-US" sz="1600" b="0">
                <a:latin typeface="Comic Sans MS" pitchFamily="66" charset="0"/>
              </a:rPr>
              <a:t>P3</a:t>
            </a:r>
          </a:p>
        </p:txBody>
      </p:sp>
      <p:sp>
        <p:nvSpPr>
          <p:cNvPr id="669718" name="Oval 22"/>
          <p:cNvSpPr>
            <a:spLocks noChangeArrowheads="1"/>
          </p:cNvSpPr>
          <p:nvPr/>
        </p:nvSpPr>
        <p:spPr bwMode="auto">
          <a:xfrm>
            <a:off x="6985000" y="2895600"/>
            <a:ext cx="330200" cy="330200"/>
          </a:xfrm>
          <a:prstGeom prst="ellipse">
            <a:avLst/>
          </a:prstGeom>
          <a:solidFill>
            <a:srgbClr val="EFF9FF"/>
          </a:solidFill>
          <a:ln w="9525">
            <a:solidFill>
              <a:schemeClr val="tx1"/>
            </a:solidFill>
            <a:round/>
            <a:headEnd/>
            <a:tailEnd/>
          </a:ln>
          <a:effectLst>
            <a:outerShdw dist="35921" dir="2700000" algn="ctr" rotWithShape="0">
              <a:schemeClr val="bg2"/>
            </a:outerShdw>
          </a:effectLst>
        </p:spPr>
        <p:txBody>
          <a:bodyPr wrap="none" anchor="ctr"/>
          <a:lstStyle/>
          <a:p>
            <a:pPr algn="ctr"/>
            <a:r>
              <a:rPr lang="en-US" sz="1600" b="0">
                <a:latin typeface="Comic Sans MS" pitchFamily="66" charset="0"/>
              </a:rPr>
              <a:t>P4</a:t>
            </a:r>
          </a:p>
        </p:txBody>
      </p:sp>
      <p:sp>
        <p:nvSpPr>
          <p:cNvPr id="669719" name="Line 23"/>
          <p:cNvSpPr>
            <a:spLocks noChangeShapeType="1"/>
          </p:cNvSpPr>
          <p:nvPr/>
        </p:nvSpPr>
        <p:spPr bwMode="auto">
          <a:xfrm>
            <a:off x="2057400" y="3671888"/>
            <a:ext cx="5181600" cy="0"/>
          </a:xfrm>
          <a:prstGeom prst="line">
            <a:avLst/>
          </a:prstGeom>
          <a:noFill/>
          <a:ln w="9525">
            <a:solidFill>
              <a:srgbClr val="5F5F5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9720" name="Text Box 24"/>
          <p:cNvSpPr txBox="1">
            <a:spLocks noChangeArrowheads="1"/>
          </p:cNvSpPr>
          <p:nvPr/>
        </p:nvSpPr>
        <p:spPr bwMode="auto">
          <a:xfrm>
            <a:off x="3779838" y="3495675"/>
            <a:ext cx="604837" cy="33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600" b="0" i="1">
                <a:solidFill>
                  <a:srgbClr val="5F5F5F"/>
                </a:solidFill>
                <a:latin typeface="Comic Sans MS" pitchFamily="66" charset="0"/>
              </a:rPr>
              <a:t>time</a:t>
            </a:r>
          </a:p>
        </p:txBody>
      </p:sp>
      <p:sp>
        <p:nvSpPr>
          <p:cNvPr id="669721" name="Rectangle 25"/>
          <p:cNvSpPr>
            <a:spLocks noChangeArrowheads="1"/>
          </p:cNvSpPr>
          <p:nvPr/>
        </p:nvSpPr>
        <p:spPr bwMode="auto">
          <a:xfrm>
            <a:off x="6459538" y="1447800"/>
            <a:ext cx="444500" cy="1981200"/>
          </a:xfrm>
          <a:prstGeom prst="rect">
            <a:avLst/>
          </a:prstGeom>
          <a:solidFill>
            <a:srgbClr val="FFF6E9"/>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669722" name="Text Box 26"/>
          <p:cNvSpPr txBox="1">
            <a:spLocks noChangeArrowheads="1"/>
          </p:cNvSpPr>
          <p:nvPr/>
        </p:nvSpPr>
        <p:spPr bwMode="auto">
          <a:xfrm rot="16200000" flipH="1">
            <a:off x="6234906" y="2285207"/>
            <a:ext cx="881063" cy="336550"/>
          </a:xfrm>
          <a:prstGeom prst="rect">
            <a:avLst/>
          </a:prstGeom>
          <a:solidFill>
            <a:srgbClr val="FFF6E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600" b="0" i="1">
                <a:latin typeface="Comic Sans MS" pitchFamily="66" charset="0"/>
              </a:rPr>
              <a:t>Barrier</a:t>
            </a:r>
          </a:p>
        </p:txBody>
      </p:sp>
      <p:sp>
        <p:nvSpPr>
          <p:cNvPr id="669723" name="Rectangle 27"/>
          <p:cNvSpPr>
            <a:spLocks noGrp="1" noChangeArrowheads="1"/>
          </p:cNvSpPr>
          <p:nvPr>
            <p:ph type="title"/>
          </p:nvPr>
        </p:nvSpPr>
        <p:spPr>
          <a:xfrm>
            <a:off x="266700" y="330200"/>
            <a:ext cx="8686800" cy="596900"/>
          </a:xfrm>
          <a:noFill/>
          <a:ln/>
        </p:spPr>
        <p:txBody>
          <a:bodyPr/>
          <a:lstStyle/>
          <a:p>
            <a:r>
              <a:rPr lang="en-US" sz="2800"/>
              <a:t>Barrier Synchronization</a:t>
            </a:r>
            <a:endParaRPr lang="en-US" sz="2400"/>
          </a:p>
        </p:txBody>
      </p:sp>
      <p:sp>
        <p:nvSpPr>
          <p:cNvPr id="669724" name="Rectangle 28"/>
          <p:cNvSpPr>
            <a:spLocks noChangeArrowheads="1"/>
          </p:cNvSpPr>
          <p:nvPr/>
        </p:nvSpPr>
        <p:spPr bwMode="auto">
          <a:xfrm>
            <a:off x="3708400" y="50800"/>
            <a:ext cx="17272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600" b="0">
                <a:solidFill>
                  <a:srgbClr val="808080"/>
                </a:solidFill>
                <a:latin typeface="Comic Sans MS" pitchFamily="66" charset="0"/>
              </a:rPr>
              <a:t>Chapter 5</a:t>
            </a:r>
          </a:p>
        </p:txBody>
      </p:sp>
      <p:sp>
        <p:nvSpPr>
          <p:cNvPr id="669726" name="Rectangle 30"/>
          <p:cNvSpPr>
            <a:spLocks noChangeArrowheads="1"/>
          </p:cNvSpPr>
          <p:nvPr/>
        </p:nvSpPr>
        <p:spPr bwMode="auto">
          <a:xfrm>
            <a:off x="2019300" y="3925888"/>
            <a:ext cx="1727200" cy="862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600" b="0">
                <a:solidFill>
                  <a:srgbClr val="5F5F5F"/>
                </a:solidFill>
                <a:latin typeface="Comic Sans MS" pitchFamily="66" charset="0"/>
              </a:rPr>
              <a:t>four processes approach the barrier</a:t>
            </a:r>
          </a:p>
        </p:txBody>
      </p:sp>
      <p:sp>
        <p:nvSpPr>
          <p:cNvPr id="669727" name="Rectangle 31"/>
          <p:cNvSpPr>
            <a:spLocks noChangeArrowheads="1"/>
          </p:cNvSpPr>
          <p:nvPr/>
        </p:nvSpPr>
        <p:spPr bwMode="auto">
          <a:xfrm>
            <a:off x="4559300" y="3798888"/>
            <a:ext cx="1206500" cy="862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600" b="0">
                <a:solidFill>
                  <a:srgbClr val="5F5F5F"/>
                </a:solidFill>
                <a:latin typeface="Comic Sans MS" pitchFamily="66" charset="0"/>
              </a:rPr>
              <a:t>all except P4 arrive</a:t>
            </a:r>
          </a:p>
        </p:txBody>
      </p:sp>
      <p:sp>
        <p:nvSpPr>
          <p:cNvPr id="669728" name="Rectangle 32"/>
          <p:cNvSpPr>
            <a:spLocks noChangeArrowheads="1"/>
          </p:cNvSpPr>
          <p:nvPr/>
        </p:nvSpPr>
        <p:spPr bwMode="auto">
          <a:xfrm>
            <a:off x="6426200" y="3925888"/>
            <a:ext cx="1409700" cy="862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600" b="0">
                <a:solidFill>
                  <a:srgbClr val="5F5F5F"/>
                </a:solidFill>
                <a:latin typeface="Comic Sans MS" pitchFamily="66" charset="0"/>
              </a:rPr>
              <a:t>Once all arrive, they continue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e Placeholder 3"/>
          <p:cNvSpPr>
            <a:spLocks noGrp="1"/>
          </p:cNvSpPr>
          <p:nvPr>
            <p:ph type="dt" sz="half" idx="10"/>
          </p:nvPr>
        </p:nvSpPr>
        <p:spPr/>
        <p:txBody>
          <a:bodyPr/>
          <a:lstStyle/>
          <a:p>
            <a:r>
              <a:rPr lang="en-US" smtClean="0"/>
              <a:t>Chapter 1</a:t>
            </a:r>
            <a:endParaRPr lang="en-US"/>
          </a:p>
        </p:txBody>
      </p:sp>
      <p:sp>
        <p:nvSpPr>
          <p:cNvPr id="21"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75842" name="Rectangle 2"/>
          <p:cNvSpPr>
            <a:spLocks noGrp="1" noChangeArrowheads="1"/>
          </p:cNvSpPr>
          <p:nvPr>
            <p:ph type="title"/>
          </p:nvPr>
        </p:nvSpPr>
        <p:spPr>
          <a:xfrm>
            <a:off x="533400" y="76200"/>
            <a:ext cx="7772400" cy="850900"/>
          </a:xfrm>
        </p:spPr>
        <p:txBody>
          <a:bodyPr/>
          <a:lstStyle/>
          <a:p>
            <a:r>
              <a:rPr lang="en-US" sz="2800"/>
              <a:t>Example: Prefix Sum</a:t>
            </a:r>
          </a:p>
        </p:txBody>
      </p:sp>
      <p:sp>
        <p:nvSpPr>
          <p:cNvPr id="675843" name="Rectangle 3"/>
          <p:cNvSpPr>
            <a:spLocks noChangeArrowheads="1"/>
          </p:cNvSpPr>
          <p:nvPr/>
        </p:nvSpPr>
        <p:spPr bwMode="auto">
          <a:xfrm>
            <a:off x="1231900" y="11874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a:t>
            </a:r>
          </a:p>
        </p:txBody>
      </p:sp>
      <p:sp>
        <p:nvSpPr>
          <p:cNvPr id="675844" name="Text Box 4"/>
          <p:cNvSpPr txBox="1">
            <a:spLocks noChangeArrowheads="1"/>
          </p:cNvSpPr>
          <p:nvPr/>
        </p:nvSpPr>
        <p:spPr bwMode="auto">
          <a:xfrm>
            <a:off x="282575" y="1147763"/>
            <a:ext cx="815975" cy="396875"/>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38100" algn="ctr">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20000"/>
              </a:spcBef>
            </a:pPr>
            <a:r>
              <a:rPr lang="en-US" sz="2000" b="0">
                <a:solidFill>
                  <a:srgbClr val="003300"/>
                </a:solidFill>
                <a:latin typeface="Comic Sans MS" pitchFamily="66" charset="0"/>
              </a:rPr>
              <a:t>begin</a:t>
            </a:r>
          </a:p>
        </p:txBody>
      </p:sp>
      <p:sp>
        <p:nvSpPr>
          <p:cNvPr id="675845" name="Rectangle 5"/>
          <p:cNvSpPr>
            <a:spLocks noChangeArrowheads="1"/>
          </p:cNvSpPr>
          <p:nvPr/>
        </p:nvSpPr>
        <p:spPr bwMode="auto">
          <a:xfrm>
            <a:off x="2374900" y="11874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b</a:t>
            </a:r>
          </a:p>
        </p:txBody>
      </p:sp>
      <p:sp>
        <p:nvSpPr>
          <p:cNvPr id="675846" name="Rectangle 6"/>
          <p:cNvSpPr>
            <a:spLocks noChangeArrowheads="1"/>
          </p:cNvSpPr>
          <p:nvPr/>
        </p:nvSpPr>
        <p:spPr bwMode="auto">
          <a:xfrm>
            <a:off x="3517900" y="11874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c</a:t>
            </a:r>
          </a:p>
        </p:txBody>
      </p:sp>
      <p:sp>
        <p:nvSpPr>
          <p:cNvPr id="675847" name="Rectangle 7"/>
          <p:cNvSpPr>
            <a:spLocks noChangeArrowheads="1"/>
          </p:cNvSpPr>
          <p:nvPr/>
        </p:nvSpPr>
        <p:spPr bwMode="auto">
          <a:xfrm>
            <a:off x="4660900" y="11874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d</a:t>
            </a:r>
          </a:p>
        </p:txBody>
      </p:sp>
      <p:sp>
        <p:nvSpPr>
          <p:cNvPr id="675848" name="Rectangle 8"/>
          <p:cNvSpPr>
            <a:spLocks noChangeArrowheads="1"/>
          </p:cNvSpPr>
          <p:nvPr/>
        </p:nvSpPr>
        <p:spPr bwMode="auto">
          <a:xfrm>
            <a:off x="5803900" y="11874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e</a:t>
            </a:r>
          </a:p>
        </p:txBody>
      </p:sp>
      <p:sp>
        <p:nvSpPr>
          <p:cNvPr id="675849" name="Rectangle 9"/>
          <p:cNvSpPr>
            <a:spLocks noChangeArrowheads="1"/>
          </p:cNvSpPr>
          <p:nvPr/>
        </p:nvSpPr>
        <p:spPr bwMode="auto">
          <a:xfrm>
            <a:off x="6946900" y="11874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f</a:t>
            </a:r>
          </a:p>
        </p:txBody>
      </p:sp>
      <p:sp>
        <p:nvSpPr>
          <p:cNvPr id="675850" name="Rectangle 10"/>
          <p:cNvSpPr>
            <a:spLocks noChangeArrowheads="1"/>
          </p:cNvSpPr>
          <p:nvPr/>
        </p:nvSpPr>
        <p:spPr bwMode="auto">
          <a:xfrm>
            <a:off x="1231900" y="5518150"/>
            <a:ext cx="1143000" cy="698500"/>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a:t>
            </a:r>
          </a:p>
        </p:txBody>
      </p:sp>
      <p:sp>
        <p:nvSpPr>
          <p:cNvPr id="675851" name="Text Box 11"/>
          <p:cNvSpPr txBox="1">
            <a:spLocks noChangeArrowheads="1"/>
          </p:cNvSpPr>
          <p:nvPr/>
        </p:nvSpPr>
        <p:spPr bwMode="auto">
          <a:xfrm>
            <a:off x="385763" y="5643563"/>
            <a:ext cx="606425" cy="396875"/>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38100" algn="ctr">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20000"/>
              </a:spcBef>
            </a:pPr>
            <a:r>
              <a:rPr lang="en-US" sz="2000" b="0">
                <a:solidFill>
                  <a:srgbClr val="003300"/>
                </a:solidFill>
                <a:latin typeface="Comic Sans MS" pitchFamily="66" charset="0"/>
              </a:rPr>
              <a:t>end</a:t>
            </a:r>
          </a:p>
        </p:txBody>
      </p:sp>
      <p:sp>
        <p:nvSpPr>
          <p:cNvPr id="675852" name="Rectangle 12"/>
          <p:cNvSpPr>
            <a:spLocks noChangeArrowheads="1"/>
          </p:cNvSpPr>
          <p:nvPr/>
        </p:nvSpPr>
        <p:spPr bwMode="auto">
          <a:xfrm>
            <a:off x="2374900" y="5518150"/>
            <a:ext cx="1143000" cy="698500"/>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a:t>
            </a:r>
          </a:p>
        </p:txBody>
      </p:sp>
      <p:sp>
        <p:nvSpPr>
          <p:cNvPr id="675853" name="Rectangle 13"/>
          <p:cNvSpPr>
            <a:spLocks noChangeArrowheads="1"/>
          </p:cNvSpPr>
          <p:nvPr/>
        </p:nvSpPr>
        <p:spPr bwMode="auto">
          <a:xfrm>
            <a:off x="3517900" y="5518150"/>
            <a:ext cx="1143000" cy="698500"/>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a+b+c</a:t>
            </a:r>
          </a:p>
        </p:txBody>
      </p:sp>
      <p:sp>
        <p:nvSpPr>
          <p:cNvPr id="675854" name="Rectangle 14"/>
          <p:cNvSpPr>
            <a:spLocks noChangeArrowheads="1"/>
          </p:cNvSpPr>
          <p:nvPr/>
        </p:nvSpPr>
        <p:spPr bwMode="auto">
          <a:xfrm>
            <a:off x="4660900" y="5518150"/>
            <a:ext cx="1143000" cy="698500"/>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a+b+c+d</a:t>
            </a:r>
          </a:p>
        </p:txBody>
      </p:sp>
      <p:sp>
        <p:nvSpPr>
          <p:cNvPr id="675855" name="Rectangle 15"/>
          <p:cNvSpPr>
            <a:spLocks noChangeArrowheads="1"/>
          </p:cNvSpPr>
          <p:nvPr/>
        </p:nvSpPr>
        <p:spPr bwMode="auto">
          <a:xfrm>
            <a:off x="5803900" y="5518150"/>
            <a:ext cx="1143000" cy="698500"/>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a+b+c</a:t>
            </a:r>
          </a:p>
          <a:p>
            <a:pPr algn="ctr">
              <a:lnSpc>
                <a:spcPct val="80000"/>
              </a:lnSpc>
              <a:spcBef>
                <a:spcPct val="20000"/>
              </a:spcBef>
            </a:pPr>
            <a:r>
              <a:rPr lang="en-US" sz="2000" b="0">
                <a:solidFill>
                  <a:srgbClr val="003300"/>
                </a:solidFill>
                <a:latin typeface="Comic Sans MS" pitchFamily="66" charset="0"/>
              </a:rPr>
              <a:t>+d+e</a:t>
            </a:r>
          </a:p>
        </p:txBody>
      </p:sp>
      <p:sp>
        <p:nvSpPr>
          <p:cNvPr id="675856" name="Rectangle 16"/>
          <p:cNvSpPr>
            <a:spLocks noChangeArrowheads="1"/>
          </p:cNvSpPr>
          <p:nvPr/>
        </p:nvSpPr>
        <p:spPr bwMode="auto">
          <a:xfrm>
            <a:off x="6946900" y="5518150"/>
            <a:ext cx="1143000" cy="698500"/>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a+b+c</a:t>
            </a:r>
          </a:p>
          <a:p>
            <a:pPr algn="ctr">
              <a:lnSpc>
                <a:spcPct val="80000"/>
              </a:lnSpc>
              <a:spcBef>
                <a:spcPct val="20000"/>
              </a:spcBef>
            </a:pPr>
            <a:r>
              <a:rPr lang="en-US" sz="2000" b="0">
                <a:solidFill>
                  <a:srgbClr val="003300"/>
                </a:solidFill>
                <a:latin typeface="Comic Sans MS" pitchFamily="66" charset="0"/>
              </a:rPr>
              <a:t>+d+e+f</a:t>
            </a:r>
          </a:p>
        </p:txBody>
      </p:sp>
      <p:sp>
        <p:nvSpPr>
          <p:cNvPr id="675857" name="Line 17"/>
          <p:cNvSpPr>
            <a:spLocks noChangeShapeType="1"/>
          </p:cNvSpPr>
          <p:nvPr/>
        </p:nvSpPr>
        <p:spPr bwMode="auto">
          <a:xfrm>
            <a:off x="4648200" y="1866900"/>
            <a:ext cx="0" cy="3429000"/>
          </a:xfrm>
          <a:prstGeom prst="line">
            <a:avLst/>
          </a:prstGeom>
          <a:noFill/>
          <a:ln w="19050">
            <a:solidFill>
              <a:schemeClr val="accent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75858" name="Line 18"/>
          <p:cNvSpPr>
            <a:spLocks noChangeShapeType="1"/>
          </p:cNvSpPr>
          <p:nvPr/>
        </p:nvSpPr>
        <p:spPr bwMode="auto">
          <a:xfrm>
            <a:off x="8648700" y="1409700"/>
            <a:ext cx="0" cy="3746500"/>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75859" name="Text Box 19"/>
          <p:cNvSpPr txBox="1">
            <a:spLocks noChangeArrowheads="1"/>
          </p:cNvSpPr>
          <p:nvPr/>
        </p:nvSpPr>
        <p:spPr bwMode="auto">
          <a:xfrm>
            <a:off x="8289925" y="3101975"/>
            <a:ext cx="658813" cy="366713"/>
          </a:xfrm>
          <a:prstGeom prst="rect">
            <a:avLst/>
          </a:prstGeom>
          <a:solidFill>
            <a:schemeClr val="bg1"/>
          </a:solidFill>
          <a:ln>
            <a:noFill/>
          </a:ln>
          <a:effectLst/>
          <a:extLst>
            <a:ext uri="{91240B29-F687-4F45-9708-019B960494DF}">
              <a14:hiddenLine xmlns:a14="http://schemas.microsoft.com/office/drawing/2010/main" w="9525"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solidFill>
                  <a:schemeClr val="bg2"/>
                </a:solidFill>
                <a:latin typeface="Comic Sans MS" pitchFamily="66" charset="0"/>
              </a:rPr>
              <a:t>time</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Date Placeholder 3"/>
          <p:cNvSpPr>
            <a:spLocks noGrp="1"/>
          </p:cNvSpPr>
          <p:nvPr>
            <p:ph type="dt" sz="half" idx="10"/>
          </p:nvPr>
        </p:nvSpPr>
        <p:spPr/>
        <p:txBody>
          <a:bodyPr/>
          <a:lstStyle/>
          <a:p>
            <a:r>
              <a:rPr lang="en-US" smtClean="0"/>
              <a:t>Chapter 1</a:t>
            </a:r>
            <a:endParaRPr lang="en-US"/>
          </a:p>
        </p:txBody>
      </p:sp>
      <p:sp>
        <p:nvSpPr>
          <p:cNvPr id="53"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77890" name="Rectangle 2"/>
          <p:cNvSpPr>
            <a:spLocks noGrp="1" noChangeArrowheads="1"/>
          </p:cNvSpPr>
          <p:nvPr>
            <p:ph type="title"/>
          </p:nvPr>
        </p:nvSpPr>
        <p:spPr>
          <a:xfrm>
            <a:off x="533400" y="76200"/>
            <a:ext cx="7772400" cy="850900"/>
          </a:xfrm>
        </p:spPr>
        <p:txBody>
          <a:bodyPr/>
          <a:lstStyle/>
          <a:p>
            <a:r>
              <a:rPr lang="en-US" sz="2800"/>
              <a:t>Example: Sequential Prefix Sum</a:t>
            </a:r>
          </a:p>
        </p:txBody>
      </p:sp>
      <p:sp>
        <p:nvSpPr>
          <p:cNvPr id="677891" name="Rectangle 3"/>
          <p:cNvSpPr>
            <a:spLocks noChangeArrowheads="1"/>
          </p:cNvSpPr>
          <p:nvPr/>
        </p:nvSpPr>
        <p:spPr bwMode="auto">
          <a:xfrm>
            <a:off x="1231900" y="1187450"/>
            <a:ext cx="1143000" cy="342900"/>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a:t>
            </a:r>
          </a:p>
        </p:txBody>
      </p:sp>
      <p:sp>
        <p:nvSpPr>
          <p:cNvPr id="677892" name="Text Box 4"/>
          <p:cNvSpPr txBox="1">
            <a:spLocks noChangeArrowheads="1"/>
          </p:cNvSpPr>
          <p:nvPr/>
        </p:nvSpPr>
        <p:spPr bwMode="auto">
          <a:xfrm>
            <a:off x="282575" y="1160463"/>
            <a:ext cx="815975" cy="396875"/>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38100" algn="ctr">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20000"/>
              </a:spcBef>
            </a:pPr>
            <a:r>
              <a:rPr lang="en-US" sz="2000" b="0">
                <a:solidFill>
                  <a:srgbClr val="003300"/>
                </a:solidFill>
                <a:latin typeface="Comic Sans MS" pitchFamily="66" charset="0"/>
              </a:rPr>
              <a:t>begin</a:t>
            </a:r>
          </a:p>
        </p:txBody>
      </p:sp>
      <p:sp>
        <p:nvSpPr>
          <p:cNvPr id="677893" name="Rectangle 5"/>
          <p:cNvSpPr>
            <a:spLocks noChangeArrowheads="1"/>
          </p:cNvSpPr>
          <p:nvPr/>
        </p:nvSpPr>
        <p:spPr bwMode="auto">
          <a:xfrm>
            <a:off x="2374900" y="11874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b</a:t>
            </a:r>
          </a:p>
        </p:txBody>
      </p:sp>
      <p:sp>
        <p:nvSpPr>
          <p:cNvPr id="677894" name="Rectangle 6"/>
          <p:cNvSpPr>
            <a:spLocks noChangeArrowheads="1"/>
          </p:cNvSpPr>
          <p:nvPr/>
        </p:nvSpPr>
        <p:spPr bwMode="auto">
          <a:xfrm>
            <a:off x="3517900" y="11874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c</a:t>
            </a:r>
          </a:p>
        </p:txBody>
      </p:sp>
      <p:sp>
        <p:nvSpPr>
          <p:cNvPr id="677895" name="Rectangle 7"/>
          <p:cNvSpPr>
            <a:spLocks noChangeArrowheads="1"/>
          </p:cNvSpPr>
          <p:nvPr/>
        </p:nvSpPr>
        <p:spPr bwMode="auto">
          <a:xfrm>
            <a:off x="4660900" y="11874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d</a:t>
            </a:r>
          </a:p>
        </p:txBody>
      </p:sp>
      <p:sp>
        <p:nvSpPr>
          <p:cNvPr id="677896" name="Rectangle 8"/>
          <p:cNvSpPr>
            <a:spLocks noChangeArrowheads="1"/>
          </p:cNvSpPr>
          <p:nvPr/>
        </p:nvSpPr>
        <p:spPr bwMode="auto">
          <a:xfrm>
            <a:off x="5803900" y="11874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e</a:t>
            </a:r>
          </a:p>
        </p:txBody>
      </p:sp>
      <p:sp>
        <p:nvSpPr>
          <p:cNvPr id="677897" name="Rectangle 9"/>
          <p:cNvSpPr>
            <a:spLocks noChangeArrowheads="1"/>
          </p:cNvSpPr>
          <p:nvPr/>
        </p:nvSpPr>
        <p:spPr bwMode="auto">
          <a:xfrm>
            <a:off x="6946900" y="11874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f</a:t>
            </a:r>
          </a:p>
        </p:txBody>
      </p:sp>
      <p:grpSp>
        <p:nvGrpSpPr>
          <p:cNvPr id="677898" name="Group 10"/>
          <p:cNvGrpSpPr>
            <a:grpSpLocks/>
          </p:cNvGrpSpPr>
          <p:nvPr/>
        </p:nvGrpSpPr>
        <p:grpSpPr bwMode="auto">
          <a:xfrm>
            <a:off x="1231900" y="2038350"/>
            <a:ext cx="6858000" cy="342900"/>
            <a:chOff x="776" y="1284"/>
            <a:chExt cx="4320" cy="216"/>
          </a:xfrm>
        </p:grpSpPr>
        <p:sp>
          <p:nvSpPr>
            <p:cNvPr id="677899" name="Rectangle 11"/>
            <p:cNvSpPr>
              <a:spLocks noChangeArrowheads="1"/>
            </p:cNvSpPr>
            <p:nvPr/>
          </p:nvSpPr>
          <p:spPr bwMode="auto">
            <a:xfrm>
              <a:off x="776" y="1284"/>
              <a:ext cx="720" cy="216"/>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a:t>
              </a:r>
            </a:p>
          </p:txBody>
        </p:sp>
        <p:sp>
          <p:nvSpPr>
            <p:cNvPr id="677900" name="Rectangle 12"/>
            <p:cNvSpPr>
              <a:spLocks noChangeArrowheads="1"/>
            </p:cNvSpPr>
            <p:nvPr/>
          </p:nvSpPr>
          <p:spPr bwMode="auto">
            <a:xfrm>
              <a:off x="1496" y="1284"/>
              <a:ext cx="720" cy="216"/>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a:t>
              </a:r>
            </a:p>
          </p:txBody>
        </p:sp>
        <p:sp>
          <p:nvSpPr>
            <p:cNvPr id="677901" name="Rectangle 13"/>
            <p:cNvSpPr>
              <a:spLocks noChangeArrowheads="1"/>
            </p:cNvSpPr>
            <p:nvPr/>
          </p:nvSpPr>
          <p:spPr bwMode="auto">
            <a:xfrm>
              <a:off x="2216" y="1284"/>
              <a:ext cx="720" cy="216"/>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c</a:t>
              </a:r>
            </a:p>
          </p:txBody>
        </p:sp>
        <p:sp>
          <p:nvSpPr>
            <p:cNvPr id="677902" name="Rectangle 14"/>
            <p:cNvSpPr>
              <a:spLocks noChangeArrowheads="1"/>
            </p:cNvSpPr>
            <p:nvPr/>
          </p:nvSpPr>
          <p:spPr bwMode="auto">
            <a:xfrm>
              <a:off x="2936" y="1284"/>
              <a:ext cx="720" cy="216"/>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d</a:t>
              </a:r>
            </a:p>
          </p:txBody>
        </p:sp>
        <p:sp>
          <p:nvSpPr>
            <p:cNvPr id="677903" name="Rectangle 15"/>
            <p:cNvSpPr>
              <a:spLocks noChangeArrowheads="1"/>
            </p:cNvSpPr>
            <p:nvPr/>
          </p:nvSpPr>
          <p:spPr bwMode="auto">
            <a:xfrm>
              <a:off x="3656" y="1284"/>
              <a:ext cx="720" cy="216"/>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e</a:t>
              </a:r>
            </a:p>
          </p:txBody>
        </p:sp>
        <p:sp>
          <p:nvSpPr>
            <p:cNvPr id="677904" name="Rectangle 16"/>
            <p:cNvSpPr>
              <a:spLocks noChangeArrowheads="1"/>
            </p:cNvSpPr>
            <p:nvPr/>
          </p:nvSpPr>
          <p:spPr bwMode="auto">
            <a:xfrm>
              <a:off x="4376" y="1284"/>
              <a:ext cx="720" cy="216"/>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f</a:t>
              </a:r>
            </a:p>
          </p:txBody>
        </p:sp>
      </p:grpSp>
      <p:grpSp>
        <p:nvGrpSpPr>
          <p:cNvPr id="677905" name="Group 17"/>
          <p:cNvGrpSpPr>
            <a:grpSpLocks/>
          </p:cNvGrpSpPr>
          <p:nvPr/>
        </p:nvGrpSpPr>
        <p:grpSpPr bwMode="auto">
          <a:xfrm>
            <a:off x="1231900" y="3778250"/>
            <a:ext cx="6858000" cy="342900"/>
            <a:chOff x="776" y="2380"/>
            <a:chExt cx="4320" cy="216"/>
          </a:xfrm>
        </p:grpSpPr>
        <p:sp>
          <p:nvSpPr>
            <p:cNvPr id="677906" name="Rectangle 18"/>
            <p:cNvSpPr>
              <a:spLocks noChangeArrowheads="1"/>
            </p:cNvSpPr>
            <p:nvPr/>
          </p:nvSpPr>
          <p:spPr bwMode="auto">
            <a:xfrm>
              <a:off x="776" y="2380"/>
              <a:ext cx="720" cy="216"/>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a:t>
              </a:r>
            </a:p>
          </p:txBody>
        </p:sp>
        <p:sp>
          <p:nvSpPr>
            <p:cNvPr id="677907" name="Rectangle 19"/>
            <p:cNvSpPr>
              <a:spLocks noChangeArrowheads="1"/>
            </p:cNvSpPr>
            <p:nvPr/>
          </p:nvSpPr>
          <p:spPr bwMode="auto">
            <a:xfrm>
              <a:off x="1496" y="2380"/>
              <a:ext cx="720" cy="216"/>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a:t>
              </a:r>
            </a:p>
          </p:txBody>
        </p:sp>
        <p:sp>
          <p:nvSpPr>
            <p:cNvPr id="677908" name="Rectangle 20"/>
            <p:cNvSpPr>
              <a:spLocks noChangeArrowheads="1"/>
            </p:cNvSpPr>
            <p:nvPr/>
          </p:nvSpPr>
          <p:spPr bwMode="auto">
            <a:xfrm>
              <a:off x="2216" y="2380"/>
              <a:ext cx="720" cy="216"/>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a+b+c</a:t>
              </a:r>
            </a:p>
          </p:txBody>
        </p:sp>
        <p:sp>
          <p:nvSpPr>
            <p:cNvPr id="677909" name="Rectangle 21"/>
            <p:cNvSpPr>
              <a:spLocks noChangeArrowheads="1"/>
            </p:cNvSpPr>
            <p:nvPr/>
          </p:nvSpPr>
          <p:spPr bwMode="auto">
            <a:xfrm>
              <a:off x="2936" y="2380"/>
              <a:ext cx="720" cy="216"/>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a+b+c+d</a:t>
              </a:r>
            </a:p>
          </p:txBody>
        </p:sp>
        <p:sp>
          <p:nvSpPr>
            <p:cNvPr id="677910" name="Rectangle 22"/>
            <p:cNvSpPr>
              <a:spLocks noChangeArrowheads="1"/>
            </p:cNvSpPr>
            <p:nvPr/>
          </p:nvSpPr>
          <p:spPr bwMode="auto">
            <a:xfrm>
              <a:off x="3656" y="2380"/>
              <a:ext cx="720" cy="216"/>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e</a:t>
              </a:r>
            </a:p>
          </p:txBody>
        </p:sp>
        <p:sp>
          <p:nvSpPr>
            <p:cNvPr id="677911" name="Rectangle 23"/>
            <p:cNvSpPr>
              <a:spLocks noChangeArrowheads="1"/>
            </p:cNvSpPr>
            <p:nvPr/>
          </p:nvSpPr>
          <p:spPr bwMode="auto">
            <a:xfrm>
              <a:off x="4376" y="2380"/>
              <a:ext cx="720" cy="216"/>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f</a:t>
              </a:r>
            </a:p>
          </p:txBody>
        </p:sp>
      </p:grpSp>
      <p:sp>
        <p:nvSpPr>
          <p:cNvPr id="677912" name="Rectangle 24"/>
          <p:cNvSpPr>
            <a:spLocks noChangeArrowheads="1"/>
          </p:cNvSpPr>
          <p:nvPr/>
        </p:nvSpPr>
        <p:spPr bwMode="auto">
          <a:xfrm>
            <a:off x="1231900" y="5518150"/>
            <a:ext cx="1143000" cy="698500"/>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a:t>
            </a:r>
          </a:p>
        </p:txBody>
      </p:sp>
      <p:sp>
        <p:nvSpPr>
          <p:cNvPr id="677913" name="Text Box 25"/>
          <p:cNvSpPr txBox="1">
            <a:spLocks noChangeArrowheads="1"/>
          </p:cNvSpPr>
          <p:nvPr/>
        </p:nvSpPr>
        <p:spPr bwMode="auto">
          <a:xfrm>
            <a:off x="385763" y="5643563"/>
            <a:ext cx="606425" cy="396875"/>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38100" algn="ctr">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20000"/>
              </a:spcBef>
            </a:pPr>
            <a:r>
              <a:rPr lang="en-US" sz="2000" b="0">
                <a:solidFill>
                  <a:srgbClr val="003300"/>
                </a:solidFill>
                <a:latin typeface="Comic Sans MS" pitchFamily="66" charset="0"/>
              </a:rPr>
              <a:t>end</a:t>
            </a:r>
          </a:p>
        </p:txBody>
      </p:sp>
      <p:sp>
        <p:nvSpPr>
          <p:cNvPr id="677914" name="Rectangle 26"/>
          <p:cNvSpPr>
            <a:spLocks noChangeArrowheads="1"/>
          </p:cNvSpPr>
          <p:nvPr/>
        </p:nvSpPr>
        <p:spPr bwMode="auto">
          <a:xfrm>
            <a:off x="2374900" y="5518150"/>
            <a:ext cx="1143000" cy="698500"/>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a:t>
            </a:r>
          </a:p>
        </p:txBody>
      </p:sp>
      <p:sp>
        <p:nvSpPr>
          <p:cNvPr id="677915" name="Rectangle 27"/>
          <p:cNvSpPr>
            <a:spLocks noChangeArrowheads="1"/>
          </p:cNvSpPr>
          <p:nvPr/>
        </p:nvSpPr>
        <p:spPr bwMode="auto">
          <a:xfrm>
            <a:off x="3517900" y="5518150"/>
            <a:ext cx="1143000" cy="698500"/>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a+b+c</a:t>
            </a:r>
          </a:p>
        </p:txBody>
      </p:sp>
      <p:sp>
        <p:nvSpPr>
          <p:cNvPr id="677916" name="Rectangle 28"/>
          <p:cNvSpPr>
            <a:spLocks noChangeArrowheads="1"/>
          </p:cNvSpPr>
          <p:nvPr/>
        </p:nvSpPr>
        <p:spPr bwMode="auto">
          <a:xfrm>
            <a:off x="4660900" y="5518150"/>
            <a:ext cx="1143000" cy="698500"/>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a+b+c+d</a:t>
            </a:r>
          </a:p>
        </p:txBody>
      </p:sp>
      <p:sp>
        <p:nvSpPr>
          <p:cNvPr id="677917" name="Rectangle 29"/>
          <p:cNvSpPr>
            <a:spLocks noChangeArrowheads="1"/>
          </p:cNvSpPr>
          <p:nvPr/>
        </p:nvSpPr>
        <p:spPr bwMode="auto">
          <a:xfrm>
            <a:off x="5803900" y="5518150"/>
            <a:ext cx="1143000" cy="698500"/>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a+b+c</a:t>
            </a:r>
          </a:p>
          <a:p>
            <a:pPr algn="ctr">
              <a:lnSpc>
                <a:spcPct val="80000"/>
              </a:lnSpc>
              <a:spcBef>
                <a:spcPct val="20000"/>
              </a:spcBef>
            </a:pPr>
            <a:r>
              <a:rPr lang="en-US" sz="2000" b="0">
                <a:solidFill>
                  <a:srgbClr val="003300"/>
                </a:solidFill>
                <a:latin typeface="Comic Sans MS" pitchFamily="66" charset="0"/>
              </a:rPr>
              <a:t>+d+e</a:t>
            </a:r>
          </a:p>
        </p:txBody>
      </p:sp>
      <p:sp>
        <p:nvSpPr>
          <p:cNvPr id="677918" name="Rectangle 30"/>
          <p:cNvSpPr>
            <a:spLocks noChangeArrowheads="1"/>
          </p:cNvSpPr>
          <p:nvPr/>
        </p:nvSpPr>
        <p:spPr bwMode="auto">
          <a:xfrm>
            <a:off x="6946900" y="5518150"/>
            <a:ext cx="1143000" cy="698500"/>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a+b+c</a:t>
            </a:r>
          </a:p>
          <a:p>
            <a:pPr algn="ctr">
              <a:lnSpc>
                <a:spcPct val="80000"/>
              </a:lnSpc>
              <a:spcBef>
                <a:spcPct val="20000"/>
              </a:spcBef>
            </a:pPr>
            <a:r>
              <a:rPr lang="en-US" sz="2000" b="0">
                <a:solidFill>
                  <a:srgbClr val="003300"/>
                </a:solidFill>
                <a:latin typeface="Comic Sans MS" pitchFamily="66" charset="0"/>
              </a:rPr>
              <a:t>+d+e+f</a:t>
            </a:r>
          </a:p>
        </p:txBody>
      </p:sp>
      <p:sp>
        <p:nvSpPr>
          <p:cNvPr id="677919" name="Freeform 31"/>
          <p:cNvSpPr>
            <a:spLocks/>
          </p:cNvSpPr>
          <p:nvPr/>
        </p:nvSpPr>
        <p:spPr bwMode="auto">
          <a:xfrm>
            <a:off x="1689100" y="927100"/>
            <a:ext cx="1155700" cy="228600"/>
          </a:xfrm>
          <a:custGeom>
            <a:avLst/>
            <a:gdLst>
              <a:gd name="T0" fmla="*/ 0 w 728"/>
              <a:gd name="T1" fmla="*/ 144 h 144"/>
              <a:gd name="T2" fmla="*/ 384 w 728"/>
              <a:gd name="T3" fmla="*/ 0 h 144"/>
              <a:gd name="T4" fmla="*/ 728 w 728"/>
              <a:gd name="T5" fmla="*/ 144 h 144"/>
            </a:gdLst>
            <a:ahLst/>
            <a:cxnLst>
              <a:cxn ang="0">
                <a:pos x="T0" y="T1"/>
              </a:cxn>
              <a:cxn ang="0">
                <a:pos x="T2" y="T3"/>
              </a:cxn>
              <a:cxn ang="0">
                <a:pos x="T4" y="T5"/>
              </a:cxn>
            </a:cxnLst>
            <a:rect l="0" t="0" r="r" b="b"/>
            <a:pathLst>
              <a:path w="728" h="144">
                <a:moveTo>
                  <a:pt x="0" y="144"/>
                </a:moveTo>
                <a:cubicBezTo>
                  <a:pt x="131" y="72"/>
                  <a:pt x="263" y="0"/>
                  <a:pt x="384" y="0"/>
                </a:cubicBezTo>
                <a:cubicBezTo>
                  <a:pt x="505" y="0"/>
                  <a:pt x="616" y="72"/>
                  <a:pt x="728" y="144"/>
                </a:cubicBezTo>
              </a:path>
            </a:pathLst>
          </a:custGeom>
          <a:noFill/>
          <a:ln w="28575" cap="flat" cmpd="sng">
            <a:solidFill>
              <a:schemeClr val="accent2"/>
            </a:solidFill>
            <a:prstDash val="solid"/>
            <a:round/>
            <a:headEnd type="none" w="med" len="med"/>
            <a:tailEnd type="triangle" w="med" len="me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77920" name="Freeform 32"/>
          <p:cNvSpPr>
            <a:spLocks/>
          </p:cNvSpPr>
          <p:nvPr/>
        </p:nvSpPr>
        <p:spPr bwMode="auto">
          <a:xfrm>
            <a:off x="2882900" y="1739900"/>
            <a:ext cx="1155700" cy="228600"/>
          </a:xfrm>
          <a:custGeom>
            <a:avLst/>
            <a:gdLst>
              <a:gd name="T0" fmla="*/ 0 w 728"/>
              <a:gd name="T1" fmla="*/ 144 h 144"/>
              <a:gd name="T2" fmla="*/ 384 w 728"/>
              <a:gd name="T3" fmla="*/ 0 h 144"/>
              <a:gd name="T4" fmla="*/ 728 w 728"/>
              <a:gd name="T5" fmla="*/ 144 h 144"/>
            </a:gdLst>
            <a:ahLst/>
            <a:cxnLst>
              <a:cxn ang="0">
                <a:pos x="T0" y="T1"/>
              </a:cxn>
              <a:cxn ang="0">
                <a:pos x="T2" y="T3"/>
              </a:cxn>
              <a:cxn ang="0">
                <a:pos x="T4" y="T5"/>
              </a:cxn>
            </a:cxnLst>
            <a:rect l="0" t="0" r="r" b="b"/>
            <a:pathLst>
              <a:path w="728" h="144">
                <a:moveTo>
                  <a:pt x="0" y="144"/>
                </a:moveTo>
                <a:cubicBezTo>
                  <a:pt x="131" y="72"/>
                  <a:pt x="263" y="0"/>
                  <a:pt x="384" y="0"/>
                </a:cubicBezTo>
                <a:cubicBezTo>
                  <a:pt x="505" y="0"/>
                  <a:pt x="616" y="72"/>
                  <a:pt x="728" y="144"/>
                </a:cubicBezTo>
              </a:path>
            </a:pathLst>
          </a:custGeom>
          <a:noFill/>
          <a:ln w="28575" cap="flat" cmpd="sng">
            <a:solidFill>
              <a:schemeClr val="accent2"/>
            </a:solidFill>
            <a:prstDash val="solid"/>
            <a:round/>
            <a:headEnd type="none" w="med" len="med"/>
            <a:tailEnd type="triangle" w="med" len="me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77921" name="Freeform 33"/>
          <p:cNvSpPr>
            <a:spLocks/>
          </p:cNvSpPr>
          <p:nvPr/>
        </p:nvSpPr>
        <p:spPr bwMode="auto">
          <a:xfrm>
            <a:off x="4076700" y="2603500"/>
            <a:ext cx="1155700" cy="228600"/>
          </a:xfrm>
          <a:custGeom>
            <a:avLst/>
            <a:gdLst>
              <a:gd name="T0" fmla="*/ 0 w 728"/>
              <a:gd name="T1" fmla="*/ 144 h 144"/>
              <a:gd name="T2" fmla="*/ 384 w 728"/>
              <a:gd name="T3" fmla="*/ 0 h 144"/>
              <a:gd name="T4" fmla="*/ 728 w 728"/>
              <a:gd name="T5" fmla="*/ 144 h 144"/>
            </a:gdLst>
            <a:ahLst/>
            <a:cxnLst>
              <a:cxn ang="0">
                <a:pos x="T0" y="T1"/>
              </a:cxn>
              <a:cxn ang="0">
                <a:pos x="T2" y="T3"/>
              </a:cxn>
              <a:cxn ang="0">
                <a:pos x="T4" y="T5"/>
              </a:cxn>
            </a:cxnLst>
            <a:rect l="0" t="0" r="r" b="b"/>
            <a:pathLst>
              <a:path w="728" h="144">
                <a:moveTo>
                  <a:pt x="0" y="144"/>
                </a:moveTo>
                <a:cubicBezTo>
                  <a:pt x="131" y="72"/>
                  <a:pt x="263" y="0"/>
                  <a:pt x="384" y="0"/>
                </a:cubicBezTo>
                <a:cubicBezTo>
                  <a:pt x="505" y="0"/>
                  <a:pt x="616" y="72"/>
                  <a:pt x="728" y="144"/>
                </a:cubicBezTo>
              </a:path>
            </a:pathLst>
          </a:custGeom>
          <a:noFill/>
          <a:ln w="28575" cap="flat" cmpd="sng">
            <a:solidFill>
              <a:schemeClr val="accent2"/>
            </a:solidFill>
            <a:prstDash val="solid"/>
            <a:round/>
            <a:headEnd type="none" w="med" len="med"/>
            <a:tailEnd type="triangle" w="med" len="med"/>
          </a:ln>
          <a:effectLst/>
          <a:extLst>
            <a:ext uri="{909E8E84-426E-40DD-AFC4-6F175D3DCCD1}">
              <a14:hiddenFill xmlns:a14="http://schemas.microsoft.com/office/drawing/2010/main">
                <a:solidFill>
                  <a:srgbClr val="FFDDA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77922" name="Freeform 34"/>
          <p:cNvSpPr>
            <a:spLocks/>
          </p:cNvSpPr>
          <p:nvPr/>
        </p:nvSpPr>
        <p:spPr bwMode="auto">
          <a:xfrm>
            <a:off x="5270500" y="3441700"/>
            <a:ext cx="1155700" cy="228600"/>
          </a:xfrm>
          <a:custGeom>
            <a:avLst/>
            <a:gdLst>
              <a:gd name="T0" fmla="*/ 0 w 728"/>
              <a:gd name="T1" fmla="*/ 144 h 144"/>
              <a:gd name="T2" fmla="*/ 384 w 728"/>
              <a:gd name="T3" fmla="*/ 0 h 144"/>
              <a:gd name="T4" fmla="*/ 728 w 728"/>
              <a:gd name="T5" fmla="*/ 144 h 144"/>
            </a:gdLst>
            <a:ahLst/>
            <a:cxnLst>
              <a:cxn ang="0">
                <a:pos x="T0" y="T1"/>
              </a:cxn>
              <a:cxn ang="0">
                <a:pos x="T2" y="T3"/>
              </a:cxn>
              <a:cxn ang="0">
                <a:pos x="T4" y="T5"/>
              </a:cxn>
            </a:cxnLst>
            <a:rect l="0" t="0" r="r" b="b"/>
            <a:pathLst>
              <a:path w="728" h="144">
                <a:moveTo>
                  <a:pt x="0" y="144"/>
                </a:moveTo>
                <a:cubicBezTo>
                  <a:pt x="131" y="72"/>
                  <a:pt x="263" y="0"/>
                  <a:pt x="384" y="0"/>
                </a:cubicBezTo>
                <a:cubicBezTo>
                  <a:pt x="505" y="0"/>
                  <a:pt x="616" y="72"/>
                  <a:pt x="728" y="144"/>
                </a:cubicBezTo>
              </a:path>
            </a:pathLst>
          </a:custGeom>
          <a:noFill/>
          <a:ln w="28575" cap="flat" cmpd="sng">
            <a:solidFill>
              <a:schemeClr val="accent2"/>
            </a:solidFill>
            <a:prstDash val="solid"/>
            <a:round/>
            <a:headEnd type="none" w="med" len="med"/>
            <a:tailEnd type="triangle" w="med" len="med"/>
          </a:ln>
          <a:effectLst/>
          <a:extLst>
            <a:ext uri="{909E8E84-426E-40DD-AFC4-6F175D3DCCD1}">
              <a14:hiddenFill xmlns:a14="http://schemas.microsoft.com/office/drawing/2010/main">
                <a:solidFill>
                  <a:srgbClr val="FFDDA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77923" name="Freeform 35"/>
          <p:cNvSpPr>
            <a:spLocks/>
          </p:cNvSpPr>
          <p:nvPr/>
        </p:nvSpPr>
        <p:spPr bwMode="auto">
          <a:xfrm>
            <a:off x="6477000" y="4343400"/>
            <a:ext cx="1155700" cy="228600"/>
          </a:xfrm>
          <a:custGeom>
            <a:avLst/>
            <a:gdLst>
              <a:gd name="T0" fmla="*/ 0 w 728"/>
              <a:gd name="T1" fmla="*/ 144 h 144"/>
              <a:gd name="T2" fmla="*/ 384 w 728"/>
              <a:gd name="T3" fmla="*/ 0 h 144"/>
              <a:gd name="T4" fmla="*/ 728 w 728"/>
              <a:gd name="T5" fmla="*/ 144 h 144"/>
            </a:gdLst>
            <a:ahLst/>
            <a:cxnLst>
              <a:cxn ang="0">
                <a:pos x="T0" y="T1"/>
              </a:cxn>
              <a:cxn ang="0">
                <a:pos x="T2" y="T3"/>
              </a:cxn>
              <a:cxn ang="0">
                <a:pos x="T4" y="T5"/>
              </a:cxn>
            </a:cxnLst>
            <a:rect l="0" t="0" r="r" b="b"/>
            <a:pathLst>
              <a:path w="728" h="144">
                <a:moveTo>
                  <a:pt x="0" y="144"/>
                </a:moveTo>
                <a:cubicBezTo>
                  <a:pt x="131" y="72"/>
                  <a:pt x="263" y="0"/>
                  <a:pt x="384" y="0"/>
                </a:cubicBezTo>
                <a:cubicBezTo>
                  <a:pt x="505" y="0"/>
                  <a:pt x="616" y="72"/>
                  <a:pt x="728" y="144"/>
                </a:cubicBezTo>
              </a:path>
            </a:pathLst>
          </a:custGeom>
          <a:noFill/>
          <a:ln w="28575" cap="flat" cmpd="sng">
            <a:solidFill>
              <a:schemeClr val="accent2"/>
            </a:solidFill>
            <a:prstDash val="solid"/>
            <a:round/>
            <a:headEnd type="none" w="med" len="med"/>
            <a:tailEnd type="triangle" w="med" len="med"/>
          </a:ln>
          <a:effectLst/>
          <a:extLst>
            <a:ext uri="{909E8E84-426E-40DD-AFC4-6F175D3DCCD1}">
              <a14:hiddenFill xmlns:a14="http://schemas.microsoft.com/office/drawing/2010/main">
                <a:solidFill>
                  <a:srgbClr val="FFDDA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pSp>
        <p:nvGrpSpPr>
          <p:cNvPr id="677924" name="Group 36"/>
          <p:cNvGrpSpPr>
            <a:grpSpLocks/>
          </p:cNvGrpSpPr>
          <p:nvPr/>
        </p:nvGrpSpPr>
        <p:grpSpPr bwMode="auto">
          <a:xfrm>
            <a:off x="1231900" y="2901950"/>
            <a:ext cx="6858000" cy="342900"/>
            <a:chOff x="776" y="1828"/>
            <a:chExt cx="4320" cy="216"/>
          </a:xfrm>
        </p:grpSpPr>
        <p:sp>
          <p:nvSpPr>
            <p:cNvPr id="677925" name="Rectangle 37"/>
            <p:cNvSpPr>
              <a:spLocks noChangeArrowheads="1"/>
            </p:cNvSpPr>
            <p:nvPr/>
          </p:nvSpPr>
          <p:spPr bwMode="auto">
            <a:xfrm>
              <a:off x="776" y="1828"/>
              <a:ext cx="720" cy="216"/>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a:t>
              </a:r>
            </a:p>
          </p:txBody>
        </p:sp>
        <p:sp>
          <p:nvSpPr>
            <p:cNvPr id="677926" name="Rectangle 38"/>
            <p:cNvSpPr>
              <a:spLocks noChangeArrowheads="1"/>
            </p:cNvSpPr>
            <p:nvPr/>
          </p:nvSpPr>
          <p:spPr bwMode="auto">
            <a:xfrm>
              <a:off x="1496" y="1828"/>
              <a:ext cx="720" cy="216"/>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a:t>
              </a:r>
            </a:p>
          </p:txBody>
        </p:sp>
        <p:sp>
          <p:nvSpPr>
            <p:cNvPr id="677927" name="Rectangle 39"/>
            <p:cNvSpPr>
              <a:spLocks noChangeArrowheads="1"/>
            </p:cNvSpPr>
            <p:nvPr/>
          </p:nvSpPr>
          <p:spPr bwMode="auto">
            <a:xfrm>
              <a:off x="2216" y="1828"/>
              <a:ext cx="720" cy="216"/>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a+b+c</a:t>
              </a:r>
            </a:p>
          </p:txBody>
        </p:sp>
        <p:sp>
          <p:nvSpPr>
            <p:cNvPr id="677928" name="Rectangle 40"/>
            <p:cNvSpPr>
              <a:spLocks noChangeArrowheads="1"/>
            </p:cNvSpPr>
            <p:nvPr/>
          </p:nvSpPr>
          <p:spPr bwMode="auto">
            <a:xfrm>
              <a:off x="2936" y="1828"/>
              <a:ext cx="720" cy="216"/>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d</a:t>
              </a:r>
            </a:p>
          </p:txBody>
        </p:sp>
        <p:sp>
          <p:nvSpPr>
            <p:cNvPr id="677929" name="Rectangle 41"/>
            <p:cNvSpPr>
              <a:spLocks noChangeArrowheads="1"/>
            </p:cNvSpPr>
            <p:nvPr/>
          </p:nvSpPr>
          <p:spPr bwMode="auto">
            <a:xfrm>
              <a:off x="3656" y="1828"/>
              <a:ext cx="720" cy="216"/>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e</a:t>
              </a:r>
            </a:p>
          </p:txBody>
        </p:sp>
        <p:sp>
          <p:nvSpPr>
            <p:cNvPr id="677930" name="Rectangle 42"/>
            <p:cNvSpPr>
              <a:spLocks noChangeArrowheads="1"/>
            </p:cNvSpPr>
            <p:nvPr/>
          </p:nvSpPr>
          <p:spPr bwMode="auto">
            <a:xfrm>
              <a:off x="4376" y="1828"/>
              <a:ext cx="720" cy="216"/>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f</a:t>
              </a:r>
            </a:p>
          </p:txBody>
        </p:sp>
      </p:grpSp>
      <p:grpSp>
        <p:nvGrpSpPr>
          <p:cNvPr id="677931" name="Group 43"/>
          <p:cNvGrpSpPr>
            <a:grpSpLocks/>
          </p:cNvGrpSpPr>
          <p:nvPr/>
        </p:nvGrpSpPr>
        <p:grpSpPr bwMode="auto">
          <a:xfrm>
            <a:off x="1231900" y="4641850"/>
            <a:ext cx="6858000" cy="342900"/>
            <a:chOff x="776" y="2924"/>
            <a:chExt cx="4320" cy="216"/>
          </a:xfrm>
        </p:grpSpPr>
        <p:sp>
          <p:nvSpPr>
            <p:cNvPr id="677932" name="Rectangle 44"/>
            <p:cNvSpPr>
              <a:spLocks noChangeArrowheads="1"/>
            </p:cNvSpPr>
            <p:nvPr/>
          </p:nvSpPr>
          <p:spPr bwMode="auto">
            <a:xfrm>
              <a:off x="776" y="2924"/>
              <a:ext cx="720" cy="216"/>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a:t>
              </a:r>
            </a:p>
          </p:txBody>
        </p:sp>
        <p:sp>
          <p:nvSpPr>
            <p:cNvPr id="677933" name="Rectangle 45"/>
            <p:cNvSpPr>
              <a:spLocks noChangeArrowheads="1"/>
            </p:cNvSpPr>
            <p:nvPr/>
          </p:nvSpPr>
          <p:spPr bwMode="auto">
            <a:xfrm>
              <a:off x="1496" y="2924"/>
              <a:ext cx="720" cy="216"/>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a:t>
              </a:r>
            </a:p>
          </p:txBody>
        </p:sp>
        <p:sp>
          <p:nvSpPr>
            <p:cNvPr id="677934" name="Rectangle 46"/>
            <p:cNvSpPr>
              <a:spLocks noChangeArrowheads="1"/>
            </p:cNvSpPr>
            <p:nvPr/>
          </p:nvSpPr>
          <p:spPr bwMode="auto">
            <a:xfrm>
              <a:off x="2216" y="2924"/>
              <a:ext cx="720" cy="216"/>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a+b+c</a:t>
              </a:r>
            </a:p>
          </p:txBody>
        </p:sp>
        <p:sp>
          <p:nvSpPr>
            <p:cNvPr id="677935" name="Rectangle 47"/>
            <p:cNvSpPr>
              <a:spLocks noChangeArrowheads="1"/>
            </p:cNvSpPr>
            <p:nvPr/>
          </p:nvSpPr>
          <p:spPr bwMode="auto">
            <a:xfrm>
              <a:off x="2936" y="2924"/>
              <a:ext cx="720" cy="216"/>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a+b+c+d</a:t>
              </a:r>
            </a:p>
          </p:txBody>
        </p:sp>
        <p:sp>
          <p:nvSpPr>
            <p:cNvPr id="677936" name="Rectangle 48"/>
            <p:cNvSpPr>
              <a:spLocks noChangeArrowheads="1"/>
            </p:cNvSpPr>
            <p:nvPr/>
          </p:nvSpPr>
          <p:spPr bwMode="auto">
            <a:xfrm>
              <a:off x="3656" y="2924"/>
              <a:ext cx="720" cy="216"/>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b="0">
                  <a:solidFill>
                    <a:srgbClr val="003300"/>
                  </a:solidFill>
                  <a:latin typeface="Comic Sans MS" pitchFamily="66" charset="0"/>
                </a:rPr>
                <a:t>a+b+c+d+e</a:t>
              </a:r>
            </a:p>
          </p:txBody>
        </p:sp>
        <p:sp>
          <p:nvSpPr>
            <p:cNvPr id="677937" name="Rectangle 49"/>
            <p:cNvSpPr>
              <a:spLocks noChangeArrowheads="1"/>
            </p:cNvSpPr>
            <p:nvPr/>
          </p:nvSpPr>
          <p:spPr bwMode="auto">
            <a:xfrm>
              <a:off x="4376" y="2924"/>
              <a:ext cx="720" cy="216"/>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f</a:t>
              </a:r>
            </a:p>
          </p:txBody>
        </p:sp>
      </p:grpSp>
      <p:sp>
        <p:nvSpPr>
          <p:cNvPr id="677938" name="Line 50"/>
          <p:cNvSpPr>
            <a:spLocks noChangeShapeType="1"/>
          </p:cNvSpPr>
          <p:nvPr/>
        </p:nvSpPr>
        <p:spPr bwMode="auto">
          <a:xfrm>
            <a:off x="8648700" y="1409700"/>
            <a:ext cx="0" cy="3746500"/>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77939" name="Text Box 51"/>
          <p:cNvSpPr txBox="1">
            <a:spLocks noChangeArrowheads="1"/>
          </p:cNvSpPr>
          <p:nvPr/>
        </p:nvSpPr>
        <p:spPr bwMode="auto">
          <a:xfrm>
            <a:off x="8289925" y="3101975"/>
            <a:ext cx="658813" cy="366713"/>
          </a:xfrm>
          <a:prstGeom prst="rect">
            <a:avLst/>
          </a:prstGeom>
          <a:solidFill>
            <a:schemeClr val="bg1"/>
          </a:solidFill>
          <a:ln>
            <a:noFill/>
          </a:ln>
          <a:effectLst/>
          <a:extLst>
            <a:ext uri="{91240B29-F687-4F45-9708-019B960494DF}">
              <a14:hiddenLine xmlns:a14="http://schemas.microsoft.com/office/drawing/2010/main" w="9525"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solidFill>
                  <a:schemeClr val="bg2"/>
                </a:solidFill>
                <a:latin typeface="Comic Sans MS" pitchFamily="66" charset="0"/>
              </a:rPr>
              <a:t>time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77919"/>
                                        </p:tgtEl>
                                        <p:attrNameLst>
                                          <p:attrName>style.visibility</p:attrName>
                                        </p:attrNameLst>
                                      </p:cBhvr>
                                      <p:to>
                                        <p:strVal val="visible"/>
                                      </p:to>
                                    </p:set>
                                    <p:animEffect transition="in" filter="strips(downRight)">
                                      <p:cBhvr>
                                        <p:cTn id="7" dur="500"/>
                                        <p:tgtEl>
                                          <p:spTgt spid="6779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77898"/>
                                        </p:tgtEl>
                                        <p:attrNameLst>
                                          <p:attrName>style.visibility</p:attrName>
                                        </p:attrNameLst>
                                      </p:cBhvr>
                                      <p:to>
                                        <p:strVal val="visible"/>
                                      </p:to>
                                    </p:set>
                                    <p:animEffect transition="in" filter="dissolve">
                                      <p:cBhvr>
                                        <p:cTn id="12" dur="500"/>
                                        <p:tgtEl>
                                          <p:spTgt spid="67789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77920"/>
                                        </p:tgtEl>
                                        <p:attrNameLst>
                                          <p:attrName>style.visibility</p:attrName>
                                        </p:attrNameLst>
                                      </p:cBhvr>
                                      <p:to>
                                        <p:strVal val="visible"/>
                                      </p:to>
                                    </p:set>
                                    <p:animEffect transition="in" filter="strips(downRight)">
                                      <p:cBhvr>
                                        <p:cTn id="17" dur="500"/>
                                        <p:tgtEl>
                                          <p:spTgt spid="67792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677924"/>
                                        </p:tgtEl>
                                        <p:attrNameLst>
                                          <p:attrName>style.visibility</p:attrName>
                                        </p:attrNameLst>
                                      </p:cBhvr>
                                      <p:to>
                                        <p:strVal val="visible"/>
                                      </p:to>
                                    </p:set>
                                    <p:animEffect transition="in" filter="dissolve">
                                      <p:cBhvr>
                                        <p:cTn id="22" dur="500"/>
                                        <p:tgtEl>
                                          <p:spTgt spid="67792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677921"/>
                                        </p:tgtEl>
                                        <p:attrNameLst>
                                          <p:attrName>style.visibility</p:attrName>
                                        </p:attrNameLst>
                                      </p:cBhvr>
                                      <p:to>
                                        <p:strVal val="visible"/>
                                      </p:to>
                                    </p:set>
                                    <p:animEffect transition="in" filter="strips(downRight)">
                                      <p:cBhvr>
                                        <p:cTn id="27" dur="500"/>
                                        <p:tgtEl>
                                          <p:spTgt spid="67792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677905"/>
                                        </p:tgtEl>
                                        <p:attrNameLst>
                                          <p:attrName>style.visibility</p:attrName>
                                        </p:attrNameLst>
                                      </p:cBhvr>
                                      <p:to>
                                        <p:strVal val="visible"/>
                                      </p:to>
                                    </p:set>
                                    <p:animEffect transition="in" filter="dissolve">
                                      <p:cBhvr>
                                        <p:cTn id="32" dur="500"/>
                                        <p:tgtEl>
                                          <p:spTgt spid="67790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677922"/>
                                        </p:tgtEl>
                                        <p:attrNameLst>
                                          <p:attrName>style.visibility</p:attrName>
                                        </p:attrNameLst>
                                      </p:cBhvr>
                                      <p:to>
                                        <p:strVal val="visible"/>
                                      </p:to>
                                    </p:set>
                                    <p:animEffect transition="in" filter="strips(downRight)">
                                      <p:cBhvr>
                                        <p:cTn id="37" dur="500"/>
                                        <p:tgtEl>
                                          <p:spTgt spid="67792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677931"/>
                                        </p:tgtEl>
                                        <p:attrNameLst>
                                          <p:attrName>style.visibility</p:attrName>
                                        </p:attrNameLst>
                                      </p:cBhvr>
                                      <p:to>
                                        <p:strVal val="visible"/>
                                      </p:to>
                                    </p:set>
                                    <p:animEffect transition="in" filter="dissolve">
                                      <p:cBhvr>
                                        <p:cTn id="42" dur="500"/>
                                        <p:tgtEl>
                                          <p:spTgt spid="67793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6" fill="hold" grpId="0" nodeType="clickEffect">
                                  <p:stCondLst>
                                    <p:cond delay="0"/>
                                  </p:stCondLst>
                                  <p:childTnLst>
                                    <p:set>
                                      <p:cBhvr>
                                        <p:cTn id="46" dur="1" fill="hold">
                                          <p:stCondLst>
                                            <p:cond delay="0"/>
                                          </p:stCondLst>
                                        </p:cTn>
                                        <p:tgtEl>
                                          <p:spTgt spid="677923"/>
                                        </p:tgtEl>
                                        <p:attrNameLst>
                                          <p:attrName>style.visibility</p:attrName>
                                        </p:attrNameLst>
                                      </p:cBhvr>
                                      <p:to>
                                        <p:strVal val="visible"/>
                                      </p:to>
                                    </p:set>
                                    <p:animEffect transition="in" filter="strips(downRight)">
                                      <p:cBhvr>
                                        <p:cTn id="47" dur="500"/>
                                        <p:tgtEl>
                                          <p:spTgt spid="677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7919" grpId="0" animBg="1"/>
      <p:bldP spid="677920" grpId="0" animBg="1"/>
      <p:bldP spid="677921" grpId="0" animBg="1"/>
      <p:bldP spid="677922" grpId="0" animBg="1"/>
      <p:bldP spid="67792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Date Placeholder 3"/>
          <p:cNvSpPr>
            <a:spLocks noGrp="1"/>
          </p:cNvSpPr>
          <p:nvPr>
            <p:ph type="dt" sz="half" idx="10"/>
          </p:nvPr>
        </p:nvSpPr>
        <p:spPr/>
        <p:txBody>
          <a:bodyPr/>
          <a:lstStyle/>
          <a:p>
            <a:r>
              <a:rPr lang="en-US" smtClean="0"/>
              <a:t>Chapter 1</a:t>
            </a:r>
            <a:endParaRPr lang="en-US"/>
          </a:p>
        </p:txBody>
      </p:sp>
      <p:sp>
        <p:nvSpPr>
          <p:cNvPr id="45"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79938" name="Rectangle 2"/>
          <p:cNvSpPr>
            <a:spLocks noGrp="1" noChangeArrowheads="1"/>
          </p:cNvSpPr>
          <p:nvPr>
            <p:ph type="title"/>
          </p:nvPr>
        </p:nvSpPr>
        <p:spPr>
          <a:xfrm>
            <a:off x="533400" y="76200"/>
            <a:ext cx="7772400" cy="850900"/>
          </a:xfrm>
        </p:spPr>
        <p:txBody>
          <a:bodyPr/>
          <a:lstStyle/>
          <a:p>
            <a:r>
              <a:rPr lang="en-US" sz="2800"/>
              <a:t>Example: Parallel Prefix Sum</a:t>
            </a:r>
          </a:p>
        </p:txBody>
      </p:sp>
      <p:sp>
        <p:nvSpPr>
          <p:cNvPr id="679939" name="Rectangle 3"/>
          <p:cNvSpPr>
            <a:spLocks noChangeArrowheads="1"/>
          </p:cNvSpPr>
          <p:nvPr/>
        </p:nvSpPr>
        <p:spPr bwMode="auto">
          <a:xfrm>
            <a:off x="1231900" y="1187450"/>
            <a:ext cx="1143000" cy="342900"/>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a:t>
            </a:r>
          </a:p>
        </p:txBody>
      </p:sp>
      <p:sp>
        <p:nvSpPr>
          <p:cNvPr id="679940" name="Text Box 4"/>
          <p:cNvSpPr txBox="1">
            <a:spLocks noChangeArrowheads="1"/>
          </p:cNvSpPr>
          <p:nvPr/>
        </p:nvSpPr>
        <p:spPr bwMode="auto">
          <a:xfrm>
            <a:off x="282575" y="1147763"/>
            <a:ext cx="815975" cy="396875"/>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38100" algn="ctr">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20000"/>
              </a:spcBef>
            </a:pPr>
            <a:r>
              <a:rPr lang="en-US" sz="2000" b="0">
                <a:solidFill>
                  <a:srgbClr val="003300"/>
                </a:solidFill>
                <a:latin typeface="Comic Sans MS" pitchFamily="66" charset="0"/>
              </a:rPr>
              <a:t>begin</a:t>
            </a:r>
          </a:p>
        </p:txBody>
      </p:sp>
      <p:sp>
        <p:nvSpPr>
          <p:cNvPr id="679941" name="Rectangle 5"/>
          <p:cNvSpPr>
            <a:spLocks noChangeArrowheads="1"/>
          </p:cNvSpPr>
          <p:nvPr/>
        </p:nvSpPr>
        <p:spPr bwMode="auto">
          <a:xfrm>
            <a:off x="2374900" y="11874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b</a:t>
            </a:r>
          </a:p>
        </p:txBody>
      </p:sp>
      <p:sp>
        <p:nvSpPr>
          <p:cNvPr id="679942" name="Rectangle 6"/>
          <p:cNvSpPr>
            <a:spLocks noChangeArrowheads="1"/>
          </p:cNvSpPr>
          <p:nvPr/>
        </p:nvSpPr>
        <p:spPr bwMode="auto">
          <a:xfrm>
            <a:off x="3517900" y="11874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c</a:t>
            </a:r>
          </a:p>
        </p:txBody>
      </p:sp>
      <p:sp>
        <p:nvSpPr>
          <p:cNvPr id="679943" name="Rectangle 7"/>
          <p:cNvSpPr>
            <a:spLocks noChangeArrowheads="1"/>
          </p:cNvSpPr>
          <p:nvPr/>
        </p:nvSpPr>
        <p:spPr bwMode="auto">
          <a:xfrm>
            <a:off x="4660900" y="11874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d</a:t>
            </a:r>
          </a:p>
        </p:txBody>
      </p:sp>
      <p:sp>
        <p:nvSpPr>
          <p:cNvPr id="679944" name="Rectangle 8"/>
          <p:cNvSpPr>
            <a:spLocks noChangeArrowheads="1"/>
          </p:cNvSpPr>
          <p:nvPr/>
        </p:nvSpPr>
        <p:spPr bwMode="auto">
          <a:xfrm>
            <a:off x="5803900" y="11874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e</a:t>
            </a:r>
          </a:p>
        </p:txBody>
      </p:sp>
      <p:sp>
        <p:nvSpPr>
          <p:cNvPr id="679945" name="Rectangle 9"/>
          <p:cNvSpPr>
            <a:spLocks noChangeArrowheads="1"/>
          </p:cNvSpPr>
          <p:nvPr/>
        </p:nvSpPr>
        <p:spPr bwMode="auto">
          <a:xfrm>
            <a:off x="6946900" y="11874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f</a:t>
            </a:r>
          </a:p>
        </p:txBody>
      </p:sp>
      <p:grpSp>
        <p:nvGrpSpPr>
          <p:cNvPr id="679946" name="Group 10"/>
          <p:cNvGrpSpPr>
            <a:grpSpLocks/>
          </p:cNvGrpSpPr>
          <p:nvPr/>
        </p:nvGrpSpPr>
        <p:grpSpPr bwMode="auto">
          <a:xfrm>
            <a:off x="1231900" y="2635250"/>
            <a:ext cx="6858000" cy="342900"/>
            <a:chOff x="776" y="1660"/>
            <a:chExt cx="4320" cy="216"/>
          </a:xfrm>
        </p:grpSpPr>
        <p:sp>
          <p:nvSpPr>
            <p:cNvPr id="679947" name="Rectangle 11"/>
            <p:cNvSpPr>
              <a:spLocks noChangeArrowheads="1"/>
            </p:cNvSpPr>
            <p:nvPr/>
          </p:nvSpPr>
          <p:spPr bwMode="auto">
            <a:xfrm>
              <a:off x="776" y="1660"/>
              <a:ext cx="720" cy="216"/>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a:t>
              </a:r>
            </a:p>
          </p:txBody>
        </p:sp>
        <p:sp>
          <p:nvSpPr>
            <p:cNvPr id="679948" name="Rectangle 12"/>
            <p:cNvSpPr>
              <a:spLocks noChangeArrowheads="1"/>
            </p:cNvSpPr>
            <p:nvPr/>
          </p:nvSpPr>
          <p:spPr bwMode="auto">
            <a:xfrm>
              <a:off x="1496" y="1660"/>
              <a:ext cx="720" cy="216"/>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a:t>
              </a:r>
            </a:p>
          </p:txBody>
        </p:sp>
        <p:sp>
          <p:nvSpPr>
            <p:cNvPr id="679949" name="Rectangle 13"/>
            <p:cNvSpPr>
              <a:spLocks noChangeArrowheads="1"/>
            </p:cNvSpPr>
            <p:nvPr/>
          </p:nvSpPr>
          <p:spPr bwMode="auto">
            <a:xfrm>
              <a:off x="2216" y="1660"/>
              <a:ext cx="720" cy="216"/>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b+c</a:t>
              </a:r>
            </a:p>
          </p:txBody>
        </p:sp>
        <p:sp>
          <p:nvSpPr>
            <p:cNvPr id="679950" name="Rectangle 14"/>
            <p:cNvSpPr>
              <a:spLocks noChangeArrowheads="1"/>
            </p:cNvSpPr>
            <p:nvPr/>
          </p:nvSpPr>
          <p:spPr bwMode="auto">
            <a:xfrm>
              <a:off x="2936" y="1660"/>
              <a:ext cx="720" cy="216"/>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c+d</a:t>
              </a:r>
            </a:p>
          </p:txBody>
        </p:sp>
        <p:sp>
          <p:nvSpPr>
            <p:cNvPr id="679951" name="Rectangle 15"/>
            <p:cNvSpPr>
              <a:spLocks noChangeArrowheads="1"/>
            </p:cNvSpPr>
            <p:nvPr/>
          </p:nvSpPr>
          <p:spPr bwMode="auto">
            <a:xfrm>
              <a:off x="3656" y="1660"/>
              <a:ext cx="720" cy="216"/>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d+e</a:t>
              </a:r>
            </a:p>
          </p:txBody>
        </p:sp>
        <p:sp>
          <p:nvSpPr>
            <p:cNvPr id="679952" name="Rectangle 16"/>
            <p:cNvSpPr>
              <a:spLocks noChangeArrowheads="1"/>
            </p:cNvSpPr>
            <p:nvPr/>
          </p:nvSpPr>
          <p:spPr bwMode="auto">
            <a:xfrm>
              <a:off x="4376" y="1660"/>
              <a:ext cx="720" cy="216"/>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e+f</a:t>
              </a:r>
            </a:p>
          </p:txBody>
        </p:sp>
      </p:grpSp>
      <p:grpSp>
        <p:nvGrpSpPr>
          <p:cNvPr id="679953" name="Group 17"/>
          <p:cNvGrpSpPr>
            <a:grpSpLocks/>
          </p:cNvGrpSpPr>
          <p:nvPr/>
        </p:nvGrpSpPr>
        <p:grpSpPr bwMode="auto">
          <a:xfrm>
            <a:off x="1231900" y="4083050"/>
            <a:ext cx="6858000" cy="342900"/>
            <a:chOff x="776" y="2572"/>
            <a:chExt cx="4320" cy="216"/>
          </a:xfrm>
        </p:grpSpPr>
        <p:sp>
          <p:nvSpPr>
            <p:cNvPr id="679954" name="Rectangle 18"/>
            <p:cNvSpPr>
              <a:spLocks noChangeArrowheads="1"/>
            </p:cNvSpPr>
            <p:nvPr/>
          </p:nvSpPr>
          <p:spPr bwMode="auto">
            <a:xfrm>
              <a:off x="776" y="2572"/>
              <a:ext cx="720" cy="216"/>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a:t>
              </a:r>
            </a:p>
          </p:txBody>
        </p:sp>
        <p:sp>
          <p:nvSpPr>
            <p:cNvPr id="679955" name="Rectangle 19"/>
            <p:cNvSpPr>
              <a:spLocks noChangeArrowheads="1"/>
            </p:cNvSpPr>
            <p:nvPr/>
          </p:nvSpPr>
          <p:spPr bwMode="auto">
            <a:xfrm>
              <a:off x="1496" y="2572"/>
              <a:ext cx="720" cy="216"/>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a:t>
              </a:r>
            </a:p>
          </p:txBody>
        </p:sp>
        <p:sp>
          <p:nvSpPr>
            <p:cNvPr id="679956" name="Rectangle 20"/>
            <p:cNvSpPr>
              <a:spLocks noChangeArrowheads="1"/>
            </p:cNvSpPr>
            <p:nvPr/>
          </p:nvSpPr>
          <p:spPr bwMode="auto">
            <a:xfrm>
              <a:off x="2216" y="2572"/>
              <a:ext cx="720" cy="216"/>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a+b+c</a:t>
              </a:r>
            </a:p>
          </p:txBody>
        </p:sp>
        <p:sp>
          <p:nvSpPr>
            <p:cNvPr id="679957" name="Rectangle 21"/>
            <p:cNvSpPr>
              <a:spLocks noChangeArrowheads="1"/>
            </p:cNvSpPr>
            <p:nvPr/>
          </p:nvSpPr>
          <p:spPr bwMode="auto">
            <a:xfrm>
              <a:off x="2936" y="2572"/>
              <a:ext cx="720" cy="216"/>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a+b+c+d</a:t>
              </a:r>
            </a:p>
          </p:txBody>
        </p:sp>
        <p:sp>
          <p:nvSpPr>
            <p:cNvPr id="679958" name="Rectangle 22"/>
            <p:cNvSpPr>
              <a:spLocks noChangeArrowheads="1"/>
            </p:cNvSpPr>
            <p:nvPr/>
          </p:nvSpPr>
          <p:spPr bwMode="auto">
            <a:xfrm>
              <a:off x="3656" y="2572"/>
              <a:ext cx="720" cy="216"/>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b+c+d+e</a:t>
              </a:r>
            </a:p>
          </p:txBody>
        </p:sp>
        <p:sp>
          <p:nvSpPr>
            <p:cNvPr id="679959" name="Rectangle 23"/>
            <p:cNvSpPr>
              <a:spLocks noChangeArrowheads="1"/>
            </p:cNvSpPr>
            <p:nvPr/>
          </p:nvSpPr>
          <p:spPr bwMode="auto">
            <a:xfrm>
              <a:off x="4376" y="2572"/>
              <a:ext cx="720" cy="216"/>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c+d+e+f</a:t>
              </a:r>
            </a:p>
          </p:txBody>
        </p:sp>
      </p:grpSp>
      <p:sp>
        <p:nvSpPr>
          <p:cNvPr id="679960" name="Rectangle 24"/>
          <p:cNvSpPr>
            <a:spLocks noChangeArrowheads="1"/>
          </p:cNvSpPr>
          <p:nvPr/>
        </p:nvSpPr>
        <p:spPr bwMode="auto">
          <a:xfrm>
            <a:off x="1231900" y="5518150"/>
            <a:ext cx="1143000" cy="698500"/>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a:t>
            </a:r>
          </a:p>
        </p:txBody>
      </p:sp>
      <p:sp>
        <p:nvSpPr>
          <p:cNvPr id="679961" name="Text Box 25"/>
          <p:cNvSpPr txBox="1">
            <a:spLocks noChangeArrowheads="1"/>
          </p:cNvSpPr>
          <p:nvPr/>
        </p:nvSpPr>
        <p:spPr bwMode="auto">
          <a:xfrm>
            <a:off x="385763" y="5643563"/>
            <a:ext cx="606425" cy="396875"/>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38100" algn="ctr">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20000"/>
              </a:spcBef>
            </a:pPr>
            <a:r>
              <a:rPr lang="en-US" sz="2000" b="0">
                <a:solidFill>
                  <a:srgbClr val="003300"/>
                </a:solidFill>
                <a:latin typeface="Comic Sans MS" pitchFamily="66" charset="0"/>
              </a:rPr>
              <a:t>end</a:t>
            </a:r>
          </a:p>
        </p:txBody>
      </p:sp>
      <p:sp>
        <p:nvSpPr>
          <p:cNvPr id="679962" name="Rectangle 26"/>
          <p:cNvSpPr>
            <a:spLocks noChangeArrowheads="1"/>
          </p:cNvSpPr>
          <p:nvPr/>
        </p:nvSpPr>
        <p:spPr bwMode="auto">
          <a:xfrm>
            <a:off x="2374900" y="5518150"/>
            <a:ext cx="1143000" cy="698500"/>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a:t>
            </a:r>
          </a:p>
        </p:txBody>
      </p:sp>
      <p:sp>
        <p:nvSpPr>
          <p:cNvPr id="679963" name="Rectangle 27"/>
          <p:cNvSpPr>
            <a:spLocks noChangeArrowheads="1"/>
          </p:cNvSpPr>
          <p:nvPr/>
        </p:nvSpPr>
        <p:spPr bwMode="auto">
          <a:xfrm>
            <a:off x="3517900" y="5518150"/>
            <a:ext cx="1143000" cy="698500"/>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a+b+c</a:t>
            </a:r>
          </a:p>
        </p:txBody>
      </p:sp>
      <p:sp>
        <p:nvSpPr>
          <p:cNvPr id="679964" name="Rectangle 28"/>
          <p:cNvSpPr>
            <a:spLocks noChangeArrowheads="1"/>
          </p:cNvSpPr>
          <p:nvPr/>
        </p:nvSpPr>
        <p:spPr bwMode="auto">
          <a:xfrm>
            <a:off x="4660900" y="5518150"/>
            <a:ext cx="1143000" cy="698500"/>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a+b+c+d</a:t>
            </a:r>
          </a:p>
        </p:txBody>
      </p:sp>
      <p:sp>
        <p:nvSpPr>
          <p:cNvPr id="679965" name="Rectangle 29"/>
          <p:cNvSpPr>
            <a:spLocks noChangeArrowheads="1"/>
          </p:cNvSpPr>
          <p:nvPr/>
        </p:nvSpPr>
        <p:spPr bwMode="auto">
          <a:xfrm>
            <a:off x="5803900" y="5518150"/>
            <a:ext cx="1143000" cy="698500"/>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a+b+c</a:t>
            </a:r>
          </a:p>
          <a:p>
            <a:pPr algn="ctr">
              <a:lnSpc>
                <a:spcPct val="80000"/>
              </a:lnSpc>
              <a:spcBef>
                <a:spcPct val="20000"/>
              </a:spcBef>
            </a:pPr>
            <a:r>
              <a:rPr lang="en-US" sz="2000" b="0">
                <a:solidFill>
                  <a:srgbClr val="003300"/>
                </a:solidFill>
                <a:latin typeface="Comic Sans MS" pitchFamily="66" charset="0"/>
              </a:rPr>
              <a:t>+d+e</a:t>
            </a:r>
          </a:p>
        </p:txBody>
      </p:sp>
      <p:sp>
        <p:nvSpPr>
          <p:cNvPr id="679966" name="Rectangle 30"/>
          <p:cNvSpPr>
            <a:spLocks noChangeArrowheads="1"/>
          </p:cNvSpPr>
          <p:nvPr/>
        </p:nvSpPr>
        <p:spPr bwMode="auto">
          <a:xfrm>
            <a:off x="6946900" y="5518150"/>
            <a:ext cx="1143000" cy="698500"/>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a+b+c</a:t>
            </a:r>
          </a:p>
          <a:p>
            <a:pPr algn="ctr">
              <a:lnSpc>
                <a:spcPct val="80000"/>
              </a:lnSpc>
              <a:spcBef>
                <a:spcPct val="20000"/>
              </a:spcBef>
            </a:pPr>
            <a:r>
              <a:rPr lang="en-US" sz="2000" b="0">
                <a:solidFill>
                  <a:srgbClr val="003300"/>
                </a:solidFill>
                <a:latin typeface="Comic Sans MS" pitchFamily="66" charset="0"/>
              </a:rPr>
              <a:t>+d+e+f</a:t>
            </a:r>
          </a:p>
        </p:txBody>
      </p:sp>
      <p:sp>
        <p:nvSpPr>
          <p:cNvPr id="679967" name="Freeform 31"/>
          <p:cNvSpPr>
            <a:spLocks/>
          </p:cNvSpPr>
          <p:nvPr/>
        </p:nvSpPr>
        <p:spPr bwMode="auto">
          <a:xfrm>
            <a:off x="1689100" y="927100"/>
            <a:ext cx="1155700" cy="228600"/>
          </a:xfrm>
          <a:custGeom>
            <a:avLst/>
            <a:gdLst>
              <a:gd name="T0" fmla="*/ 0 w 728"/>
              <a:gd name="T1" fmla="*/ 144 h 144"/>
              <a:gd name="T2" fmla="*/ 384 w 728"/>
              <a:gd name="T3" fmla="*/ 0 h 144"/>
              <a:gd name="T4" fmla="*/ 728 w 728"/>
              <a:gd name="T5" fmla="*/ 144 h 144"/>
            </a:gdLst>
            <a:ahLst/>
            <a:cxnLst>
              <a:cxn ang="0">
                <a:pos x="T0" y="T1"/>
              </a:cxn>
              <a:cxn ang="0">
                <a:pos x="T2" y="T3"/>
              </a:cxn>
              <a:cxn ang="0">
                <a:pos x="T4" y="T5"/>
              </a:cxn>
            </a:cxnLst>
            <a:rect l="0" t="0" r="r" b="b"/>
            <a:pathLst>
              <a:path w="728" h="144">
                <a:moveTo>
                  <a:pt x="0" y="144"/>
                </a:moveTo>
                <a:cubicBezTo>
                  <a:pt x="131" y="72"/>
                  <a:pt x="263" y="0"/>
                  <a:pt x="384" y="0"/>
                </a:cubicBezTo>
                <a:cubicBezTo>
                  <a:pt x="505" y="0"/>
                  <a:pt x="616" y="72"/>
                  <a:pt x="728" y="144"/>
                </a:cubicBezTo>
              </a:path>
            </a:pathLst>
          </a:custGeom>
          <a:noFill/>
          <a:ln w="28575" cap="flat" cmpd="sng">
            <a:solidFill>
              <a:schemeClr val="accent2"/>
            </a:solidFill>
            <a:prstDash val="solid"/>
            <a:round/>
            <a:headEnd type="none" w="med" len="med"/>
            <a:tailEnd type="triangle" w="med" len="me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79968" name="Freeform 32"/>
          <p:cNvSpPr>
            <a:spLocks/>
          </p:cNvSpPr>
          <p:nvPr/>
        </p:nvSpPr>
        <p:spPr bwMode="auto">
          <a:xfrm>
            <a:off x="2882900" y="927100"/>
            <a:ext cx="1155700" cy="228600"/>
          </a:xfrm>
          <a:custGeom>
            <a:avLst/>
            <a:gdLst>
              <a:gd name="T0" fmla="*/ 0 w 728"/>
              <a:gd name="T1" fmla="*/ 144 h 144"/>
              <a:gd name="T2" fmla="*/ 384 w 728"/>
              <a:gd name="T3" fmla="*/ 0 h 144"/>
              <a:gd name="T4" fmla="*/ 728 w 728"/>
              <a:gd name="T5" fmla="*/ 144 h 144"/>
            </a:gdLst>
            <a:ahLst/>
            <a:cxnLst>
              <a:cxn ang="0">
                <a:pos x="T0" y="T1"/>
              </a:cxn>
              <a:cxn ang="0">
                <a:pos x="T2" y="T3"/>
              </a:cxn>
              <a:cxn ang="0">
                <a:pos x="T4" y="T5"/>
              </a:cxn>
            </a:cxnLst>
            <a:rect l="0" t="0" r="r" b="b"/>
            <a:pathLst>
              <a:path w="728" h="144">
                <a:moveTo>
                  <a:pt x="0" y="144"/>
                </a:moveTo>
                <a:cubicBezTo>
                  <a:pt x="131" y="72"/>
                  <a:pt x="263" y="0"/>
                  <a:pt x="384" y="0"/>
                </a:cubicBezTo>
                <a:cubicBezTo>
                  <a:pt x="505" y="0"/>
                  <a:pt x="616" y="72"/>
                  <a:pt x="728" y="144"/>
                </a:cubicBezTo>
              </a:path>
            </a:pathLst>
          </a:custGeom>
          <a:noFill/>
          <a:ln w="28575" cap="flat" cmpd="sng">
            <a:solidFill>
              <a:schemeClr val="accent2"/>
            </a:solidFill>
            <a:prstDash val="solid"/>
            <a:round/>
            <a:headEnd type="none" w="med" len="med"/>
            <a:tailEnd type="triangle" w="med" len="me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79969" name="Freeform 33"/>
          <p:cNvSpPr>
            <a:spLocks/>
          </p:cNvSpPr>
          <p:nvPr/>
        </p:nvSpPr>
        <p:spPr bwMode="auto">
          <a:xfrm>
            <a:off x="1727200" y="2400300"/>
            <a:ext cx="2311400" cy="203200"/>
          </a:xfrm>
          <a:custGeom>
            <a:avLst/>
            <a:gdLst>
              <a:gd name="T0" fmla="*/ 0 w 728"/>
              <a:gd name="T1" fmla="*/ 144 h 144"/>
              <a:gd name="T2" fmla="*/ 384 w 728"/>
              <a:gd name="T3" fmla="*/ 0 h 144"/>
              <a:gd name="T4" fmla="*/ 728 w 728"/>
              <a:gd name="T5" fmla="*/ 144 h 144"/>
            </a:gdLst>
            <a:ahLst/>
            <a:cxnLst>
              <a:cxn ang="0">
                <a:pos x="T0" y="T1"/>
              </a:cxn>
              <a:cxn ang="0">
                <a:pos x="T2" y="T3"/>
              </a:cxn>
              <a:cxn ang="0">
                <a:pos x="T4" y="T5"/>
              </a:cxn>
            </a:cxnLst>
            <a:rect l="0" t="0" r="r" b="b"/>
            <a:pathLst>
              <a:path w="728" h="144">
                <a:moveTo>
                  <a:pt x="0" y="144"/>
                </a:moveTo>
                <a:cubicBezTo>
                  <a:pt x="131" y="72"/>
                  <a:pt x="263" y="0"/>
                  <a:pt x="384" y="0"/>
                </a:cubicBezTo>
                <a:cubicBezTo>
                  <a:pt x="505" y="0"/>
                  <a:pt x="616" y="72"/>
                  <a:pt x="728" y="144"/>
                </a:cubicBezTo>
              </a:path>
            </a:pathLst>
          </a:custGeom>
          <a:noFill/>
          <a:ln w="28575" cap="flat" cmpd="sng">
            <a:solidFill>
              <a:schemeClr val="accent2"/>
            </a:solidFill>
            <a:prstDash val="solid"/>
            <a:round/>
            <a:headEnd type="none" w="med" len="med"/>
            <a:tailEnd type="triangle" w="med" len="me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79970" name="Freeform 34"/>
          <p:cNvSpPr>
            <a:spLocks/>
          </p:cNvSpPr>
          <p:nvPr/>
        </p:nvSpPr>
        <p:spPr bwMode="auto">
          <a:xfrm>
            <a:off x="1651000" y="3810000"/>
            <a:ext cx="4673600" cy="241300"/>
          </a:xfrm>
          <a:custGeom>
            <a:avLst/>
            <a:gdLst>
              <a:gd name="T0" fmla="*/ 0 w 728"/>
              <a:gd name="T1" fmla="*/ 144 h 144"/>
              <a:gd name="T2" fmla="*/ 384 w 728"/>
              <a:gd name="T3" fmla="*/ 0 h 144"/>
              <a:gd name="T4" fmla="*/ 728 w 728"/>
              <a:gd name="T5" fmla="*/ 144 h 144"/>
            </a:gdLst>
            <a:ahLst/>
            <a:cxnLst>
              <a:cxn ang="0">
                <a:pos x="T0" y="T1"/>
              </a:cxn>
              <a:cxn ang="0">
                <a:pos x="T2" y="T3"/>
              </a:cxn>
              <a:cxn ang="0">
                <a:pos x="T4" y="T5"/>
              </a:cxn>
            </a:cxnLst>
            <a:rect l="0" t="0" r="r" b="b"/>
            <a:pathLst>
              <a:path w="728" h="144">
                <a:moveTo>
                  <a:pt x="0" y="144"/>
                </a:moveTo>
                <a:cubicBezTo>
                  <a:pt x="131" y="72"/>
                  <a:pt x="263" y="0"/>
                  <a:pt x="384" y="0"/>
                </a:cubicBezTo>
                <a:cubicBezTo>
                  <a:pt x="505" y="0"/>
                  <a:pt x="616" y="72"/>
                  <a:pt x="728" y="144"/>
                </a:cubicBezTo>
              </a:path>
            </a:pathLst>
          </a:custGeom>
          <a:noFill/>
          <a:ln w="28575" cap="flat" cmpd="sng">
            <a:solidFill>
              <a:schemeClr val="accent2"/>
            </a:solidFill>
            <a:prstDash val="solid"/>
            <a:round/>
            <a:headEnd type="none" w="med" len="med"/>
            <a:tailEnd type="triangle" w="med" len="me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79971" name="Freeform 35"/>
          <p:cNvSpPr>
            <a:spLocks/>
          </p:cNvSpPr>
          <p:nvPr/>
        </p:nvSpPr>
        <p:spPr bwMode="auto">
          <a:xfrm>
            <a:off x="4076700" y="927100"/>
            <a:ext cx="1155700" cy="228600"/>
          </a:xfrm>
          <a:custGeom>
            <a:avLst/>
            <a:gdLst>
              <a:gd name="T0" fmla="*/ 0 w 728"/>
              <a:gd name="T1" fmla="*/ 144 h 144"/>
              <a:gd name="T2" fmla="*/ 384 w 728"/>
              <a:gd name="T3" fmla="*/ 0 h 144"/>
              <a:gd name="T4" fmla="*/ 728 w 728"/>
              <a:gd name="T5" fmla="*/ 144 h 144"/>
            </a:gdLst>
            <a:ahLst/>
            <a:cxnLst>
              <a:cxn ang="0">
                <a:pos x="T0" y="T1"/>
              </a:cxn>
              <a:cxn ang="0">
                <a:pos x="T2" y="T3"/>
              </a:cxn>
              <a:cxn ang="0">
                <a:pos x="T4" y="T5"/>
              </a:cxn>
            </a:cxnLst>
            <a:rect l="0" t="0" r="r" b="b"/>
            <a:pathLst>
              <a:path w="728" h="144">
                <a:moveTo>
                  <a:pt x="0" y="144"/>
                </a:moveTo>
                <a:cubicBezTo>
                  <a:pt x="131" y="72"/>
                  <a:pt x="263" y="0"/>
                  <a:pt x="384" y="0"/>
                </a:cubicBezTo>
                <a:cubicBezTo>
                  <a:pt x="505" y="0"/>
                  <a:pt x="616" y="72"/>
                  <a:pt x="728" y="144"/>
                </a:cubicBezTo>
              </a:path>
            </a:pathLst>
          </a:custGeom>
          <a:noFill/>
          <a:ln w="28575" cap="flat" cmpd="sng">
            <a:solidFill>
              <a:schemeClr val="accent2"/>
            </a:solidFill>
            <a:prstDash val="solid"/>
            <a:round/>
            <a:headEnd type="none" w="med" len="med"/>
            <a:tailEnd type="triangle" w="med" len="me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79972" name="Freeform 36"/>
          <p:cNvSpPr>
            <a:spLocks/>
          </p:cNvSpPr>
          <p:nvPr/>
        </p:nvSpPr>
        <p:spPr bwMode="auto">
          <a:xfrm>
            <a:off x="5270500" y="927100"/>
            <a:ext cx="1155700" cy="228600"/>
          </a:xfrm>
          <a:custGeom>
            <a:avLst/>
            <a:gdLst>
              <a:gd name="T0" fmla="*/ 0 w 728"/>
              <a:gd name="T1" fmla="*/ 144 h 144"/>
              <a:gd name="T2" fmla="*/ 384 w 728"/>
              <a:gd name="T3" fmla="*/ 0 h 144"/>
              <a:gd name="T4" fmla="*/ 728 w 728"/>
              <a:gd name="T5" fmla="*/ 144 h 144"/>
            </a:gdLst>
            <a:ahLst/>
            <a:cxnLst>
              <a:cxn ang="0">
                <a:pos x="T0" y="T1"/>
              </a:cxn>
              <a:cxn ang="0">
                <a:pos x="T2" y="T3"/>
              </a:cxn>
              <a:cxn ang="0">
                <a:pos x="T4" y="T5"/>
              </a:cxn>
            </a:cxnLst>
            <a:rect l="0" t="0" r="r" b="b"/>
            <a:pathLst>
              <a:path w="728" h="144">
                <a:moveTo>
                  <a:pt x="0" y="144"/>
                </a:moveTo>
                <a:cubicBezTo>
                  <a:pt x="131" y="72"/>
                  <a:pt x="263" y="0"/>
                  <a:pt x="384" y="0"/>
                </a:cubicBezTo>
                <a:cubicBezTo>
                  <a:pt x="505" y="0"/>
                  <a:pt x="616" y="72"/>
                  <a:pt x="728" y="144"/>
                </a:cubicBezTo>
              </a:path>
            </a:pathLst>
          </a:custGeom>
          <a:noFill/>
          <a:ln w="28575" cap="flat" cmpd="sng">
            <a:solidFill>
              <a:schemeClr val="accent2"/>
            </a:solidFill>
            <a:prstDash val="solid"/>
            <a:round/>
            <a:headEnd type="none" w="med" len="med"/>
            <a:tailEnd type="triangle" w="med" len="me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79973" name="Freeform 37"/>
          <p:cNvSpPr>
            <a:spLocks/>
          </p:cNvSpPr>
          <p:nvPr/>
        </p:nvSpPr>
        <p:spPr bwMode="auto">
          <a:xfrm>
            <a:off x="6477000" y="927100"/>
            <a:ext cx="1155700" cy="228600"/>
          </a:xfrm>
          <a:custGeom>
            <a:avLst/>
            <a:gdLst>
              <a:gd name="T0" fmla="*/ 0 w 728"/>
              <a:gd name="T1" fmla="*/ 144 h 144"/>
              <a:gd name="T2" fmla="*/ 384 w 728"/>
              <a:gd name="T3" fmla="*/ 0 h 144"/>
              <a:gd name="T4" fmla="*/ 728 w 728"/>
              <a:gd name="T5" fmla="*/ 144 h 144"/>
            </a:gdLst>
            <a:ahLst/>
            <a:cxnLst>
              <a:cxn ang="0">
                <a:pos x="T0" y="T1"/>
              </a:cxn>
              <a:cxn ang="0">
                <a:pos x="T2" y="T3"/>
              </a:cxn>
              <a:cxn ang="0">
                <a:pos x="T4" y="T5"/>
              </a:cxn>
            </a:cxnLst>
            <a:rect l="0" t="0" r="r" b="b"/>
            <a:pathLst>
              <a:path w="728" h="144">
                <a:moveTo>
                  <a:pt x="0" y="144"/>
                </a:moveTo>
                <a:cubicBezTo>
                  <a:pt x="131" y="72"/>
                  <a:pt x="263" y="0"/>
                  <a:pt x="384" y="0"/>
                </a:cubicBezTo>
                <a:cubicBezTo>
                  <a:pt x="505" y="0"/>
                  <a:pt x="616" y="72"/>
                  <a:pt x="728" y="144"/>
                </a:cubicBezTo>
              </a:path>
            </a:pathLst>
          </a:custGeom>
          <a:noFill/>
          <a:ln w="28575" cap="flat" cmpd="sng">
            <a:solidFill>
              <a:schemeClr val="accent2"/>
            </a:solidFill>
            <a:prstDash val="solid"/>
            <a:round/>
            <a:headEnd type="none" w="med" len="med"/>
            <a:tailEnd type="triangle" w="med" len="me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79974" name="Freeform 38"/>
          <p:cNvSpPr>
            <a:spLocks/>
          </p:cNvSpPr>
          <p:nvPr/>
        </p:nvSpPr>
        <p:spPr bwMode="auto">
          <a:xfrm>
            <a:off x="2882900" y="2400300"/>
            <a:ext cx="2311400" cy="203200"/>
          </a:xfrm>
          <a:custGeom>
            <a:avLst/>
            <a:gdLst>
              <a:gd name="T0" fmla="*/ 0 w 728"/>
              <a:gd name="T1" fmla="*/ 144 h 144"/>
              <a:gd name="T2" fmla="*/ 384 w 728"/>
              <a:gd name="T3" fmla="*/ 0 h 144"/>
              <a:gd name="T4" fmla="*/ 728 w 728"/>
              <a:gd name="T5" fmla="*/ 144 h 144"/>
            </a:gdLst>
            <a:ahLst/>
            <a:cxnLst>
              <a:cxn ang="0">
                <a:pos x="T0" y="T1"/>
              </a:cxn>
              <a:cxn ang="0">
                <a:pos x="T2" y="T3"/>
              </a:cxn>
              <a:cxn ang="0">
                <a:pos x="T4" y="T5"/>
              </a:cxn>
            </a:cxnLst>
            <a:rect l="0" t="0" r="r" b="b"/>
            <a:pathLst>
              <a:path w="728" h="144">
                <a:moveTo>
                  <a:pt x="0" y="144"/>
                </a:moveTo>
                <a:cubicBezTo>
                  <a:pt x="131" y="72"/>
                  <a:pt x="263" y="0"/>
                  <a:pt x="384" y="0"/>
                </a:cubicBezTo>
                <a:cubicBezTo>
                  <a:pt x="505" y="0"/>
                  <a:pt x="616" y="72"/>
                  <a:pt x="728" y="144"/>
                </a:cubicBezTo>
              </a:path>
            </a:pathLst>
          </a:custGeom>
          <a:noFill/>
          <a:ln w="28575" cap="flat" cmpd="sng">
            <a:solidFill>
              <a:schemeClr val="accent2"/>
            </a:solidFill>
            <a:prstDash val="solid"/>
            <a:round/>
            <a:headEnd type="none" w="med" len="med"/>
            <a:tailEnd type="triangle" w="med" len="me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79975" name="Freeform 39"/>
          <p:cNvSpPr>
            <a:spLocks/>
          </p:cNvSpPr>
          <p:nvPr/>
        </p:nvSpPr>
        <p:spPr bwMode="auto">
          <a:xfrm>
            <a:off x="4051300" y="2400300"/>
            <a:ext cx="2311400" cy="203200"/>
          </a:xfrm>
          <a:custGeom>
            <a:avLst/>
            <a:gdLst>
              <a:gd name="T0" fmla="*/ 0 w 728"/>
              <a:gd name="T1" fmla="*/ 144 h 144"/>
              <a:gd name="T2" fmla="*/ 384 w 728"/>
              <a:gd name="T3" fmla="*/ 0 h 144"/>
              <a:gd name="T4" fmla="*/ 728 w 728"/>
              <a:gd name="T5" fmla="*/ 144 h 144"/>
            </a:gdLst>
            <a:ahLst/>
            <a:cxnLst>
              <a:cxn ang="0">
                <a:pos x="T0" y="T1"/>
              </a:cxn>
              <a:cxn ang="0">
                <a:pos x="T2" y="T3"/>
              </a:cxn>
              <a:cxn ang="0">
                <a:pos x="T4" y="T5"/>
              </a:cxn>
            </a:cxnLst>
            <a:rect l="0" t="0" r="r" b="b"/>
            <a:pathLst>
              <a:path w="728" h="144">
                <a:moveTo>
                  <a:pt x="0" y="144"/>
                </a:moveTo>
                <a:cubicBezTo>
                  <a:pt x="131" y="72"/>
                  <a:pt x="263" y="0"/>
                  <a:pt x="384" y="0"/>
                </a:cubicBezTo>
                <a:cubicBezTo>
                  <a:pt x="505" y="0"/>
                  <a:pt x="616" y="72"/>
                  <a:pt x="728" y="144"/>
                </a:cubicBezTo>
              </a:path>
            </a:pathLst>
          </a:custGeom>
          <a:noFill/>
          <a:ln w="28575" cap="flat" cmpd="sng">
            <a:solidFill>
              <a:schemeClr val="accent2"/>
            </a:solidFill>
            <a:prstDash val="solid"/>
            <a:round/>
            <a:headEnd type="none" w="med" len="med"/>
            <a:tailEnd type="triangle" w="med" len="me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79976" name="Freeform 40"/>
          <p:cNvSpPr>
            <a:spLocks/>
          </p:cNvSpPr>
          <p:nvPr/>
        </p:nvSpPr>
        <p:spPr bwMode="auto">
          <a:xfrm>
            <a:off x="5219700" y="2400300"/>
            <a:ext cx="2311400" cy="203200"/>
          </a:xfrm>
          <a:custGeom>
            <a:avLst/>
            <a:gdLst>
              <a:gd name="T0" fmla="*/ 0 w 728"/>
              <a:gd name="T1" fmla="*/ 144 h 144"/>
              <a:gd name="T2" fmla="*/ 384 w 728"/>
              <a:gd name="T3" fmla="*/ 0 h 144"/>
              <a:gd name="T4" fmla="*/ 728 w 728"/>
              <a:gd name="T5" fmla="*/ 144 h 144"/>
            </a:gdLst>
            <a:ahLst/>
            <a:cxnLst>
              <a:cxn ang="0">
                <a:pos x="T0" y="T1"/>
              </a:cxn>
              <a:cxn ang="0">
                <a:pos x="T2" y="T3"/>
              </a:cxn>
              <a:cxn ang="0">
                <a:pos x="T4" y="T5"/>
              </a:cxn>
            </a:cxnLst>
            <a:rect l="0" t="0" r="r" b="b"/>
            <a:pathLst>
              <a:path w="728" h="144">
                <a:moveTo>
                  <a:pt x="0" y="144"/>
                </a:moveTo>
                <a:cubicBezTo>
                  <a:pt x="131" y="72"/>
                  <a:pt x="263" y="0"/>
                  <a:pt x="384" y="0"/>
                </a:cubicBezTo>
                <a:cubicBezTo>
                  <a:pt x="505" y="0"/>
                  <a:pt x="616" y="72"/>
                  <a:pt x="728" y="144"/>
                </a:cubicBezTo>
              </a:path>
            </a:pathLst>
          </a:custGeom>
          <a:noFill/>
          <a:ln w="28575" cap="flat" cmpd="sng">
            <a:solidFill>
              <a:schemeClr val="accent2"/>
            </a:solidFill>
            <a:prstDash val="solid"/>
            <a:round/>
            <a:headEnd type="none" w="med" len="med"/>
            <a:tailEnd type="triangle" w="med" len="me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79977" name="Freeform 41"/>
          <p:cNvSpPr>
            <a:spLocks/>
          </p:cNvSpPr>
          <p:nvPr/>
        </p:nvSpPr>
        <p:spPr bwMode="auto">
          <a:xfrm>
            <a:off x="2984500" y="3810000"/>
            <a:ext cx="4673600" cy="241300"/>
          </a:xfrm>
          <a:custGeom>
            <a:avLst/>
            <a:gdLst>
              <a:gd name="T0" fmla="*/ 0 w 728"/>
              <a:gd name="T1" fmla="*/ 144 h 144"/>
              <a:gd name="T2" fmla="*/ 384 w 728"/>
              <a:gd name="T3" fmla="*/ 0 h 144"/>
              <a:gd name="T4" fmla="*/ 728 w 728"/>
              <a:gd name="T5" fmla="*/ 144 h 144"/>
            </a:gdLst>
            <a:ahLst/>
            <a:cxnLst>
              <a:cxn ang="0">
                <a:pos x="T0" y="T1"/>
              </a:cxn>
              <a:cxn ang="0">
                <a:pos x="T2" y="T3"/>
              </a:cxn>
              <a:cxn ang="0">
                <a:pos x="T4" y="T5"/>
              </a:cxn>
            </a:cxnLst>
            <a:rect l="0" t="0" r="r" b="b"/>
            <a:pathLst>
              <a:path w="728" h="144">
                <a:moveTo>
                  <a:pt x="0" y="144"/>
                </a:moveTo>
                <a:cubicBezTo>
                  <a:pt x="131" y="72"/>
                  <a:pt x="263" y="0"/>
                  <a:pt x="384" y="0"/>
                </a:cubicBezTo>
                <a:cubicBezTo>
                  <a:pt x="505" y="0"/>
                  <a:pt x="616" y="72"/>
                  <a:pt x="728" y="144"/>
                </a:cubicBezTo>
              </a:path>
            </a:pathLst>
          </a:custGeom>
          <a:noFill/>
          <a:ln w="28575" cap="flat" cmpd="sng">
            <a:solidFill>
              <a:schemeClr val="accent2"/>
            </a:solidFill>
            <a:prstDash val="solid"/>
            <a:round/>
            <a:headEnd type="none" w="med" len="med"/>
            <a:tailEnd type="triangle" w="med" len="me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79978" name="Line 42"/>
          <p:cNvSpPr>
            <a:spLocks noChangeShapeType="1"/>
          </p:cNvSpPr>
          <p:nvPr/>
        </p:nvSpPr>
        <p:spPr bwMode="auto">
          <a:xfrm>
            <a:off x="8648700" y="1409700"/>
            <a:ext cx="0" cy="3746500"/>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79979" name="Text Box 43"/>
          <p:cNvSpPr txBox="1">
            <a:spLocks noChangeArrowheads="1"/>
          </p:cNvSpPr>
          <p:nvPr/>
        </p:nvSpPr>
        <p:spPr bwMode="auto">
          <a:xfrm>
            <a:off x="8289925" y="3101975"/>
            <a:ext cx="658813" cy="366713"/>
          </a:xfrm>
          <a:prstGeom prst="rect">
            <a:avLst/>
          </a:prstGeom>
          <a:solidFill>
            <a:schemeClr val="bg1"/>
          </a:solidFill>
          <a:ln>
            <a:noFill/>
          </a:ln>
          <a:effectLst/>
          <a:extLst>
            <a:ext uri="{91240B29-F687-4F45-9708-019B960494DF}">
              <a14:hiddenLine xmlns:a14="http://schemas.microsoft.com/office/drawing/2010/main" w="9525"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solidFill>
                  <a:schemeClr val="bg2"/>
                </a:solidFill>
                <a:latin typeface="Comic Sans MS" pitchFamily="66" charset="0"/>
              </a:rPr>
              <a:t>time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79967"/>
                                        </p:tgtEl>
                                        <p:attrNameLst>
                                          <p:attrName>style.visibility</p:attrName>
                                        </p:attrNameLst>
                                      </p:cBhvr>
                                      <p:to>
                                        <p:strVal val="visible"/>
                                      </p:to>
                                    </p:set>
                                    <p:animEffect transition="in" filter="strips(downRight)">
                                      <p:cBhvr>
                                        <p:cTn id="7" dur="2000"/>
                                        <p:tgtEl>
                                          <p:spTgt spid="679967"/>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679968"/>
                                        </p:tgtEl>
                                        <p:attrNameLst>
                                          <p:attrName>style.visibility</p:attrName>
                                        </p:attrNameLst>
                                      </p:cBhvr>
                                      <p:to>
                                        <p:strVal val="visible"/>
                                      </p:to>
                                    </p:set>
                                    <p:animEffect transition="in" filter="strips(downRight)">
                                      <p:cBhvr>
                                        <p:cTn id="10" dur="2000"/>
                                        <p:tgtEl>
                                          <p:spTgt spid="679968"/>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679971"/>
                                        </p:tgtEl>
                                        <p:attrNameLst>
                                          <p:attrName>style.visibility</p:attrName>
                                        </p:attrNameLst>
                                      </p:cBhvr>
                                      <p:to>
                                        <p:strVal val="visible"/>
                                      </p:to>
                                    </p:set>
                                    <p:animEffect transition="in" filter="strips(downRight)">
                                      <p:cBhvr>
                                        <p:cTn id="13" dur="2000"/>
                                        <p:tgtEl>
                                          <p:spTgt spid="679971"/>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679972"/>
                                        </p:tgtEl>
                                        <p:attrNameLst>
                                          <p:attrName>style.visibility</p:attrName>
                                        </p:attrNameLst>
                                      </p:cBhvr>
                                      <p:to>
                                        <p:strVal val="visible"/>
                                      </p:to>
                                    </p:set>
                                    <p:animEffect transition="in" filter="strips(downRight)">
                                      <p:cBhvr>
                                        <p:cTn id="16" dur="2000"/>
                                        <p:tgtEl>
                                          <p:spTgt spid="679972"/>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679973"/>
                                        </p:tgtEl>
                                        <p:attrNameLst>
                                          <p:attrName>style.visibility</p:attrName>
                                        </p:attrNameLst>
                                      </p:cBhvr>
                                      <p:to>
                                        <p:strVal val="visible"/>
                                      </p:to>
                                    </p:set>
                                    <p:animEffect transition="in" filter="strips(downRight)">
                                      <p:cBhvr>
                                        <p:cTn id="19" dur="2000"/>
                                        <p:tgtEl>
                                          <p:spTgt spid="67997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nodeType="clickEffect">
                                  <p:stCondLst>
                                    <p:cond delay="0"/>
                                  </p:stCondLst>
                                  <p:childTnLst>
                                    <p:set>
                                      <p:cBhvr>
                                        <p:cTn id="23" dur="1" fill="hold">
                                          <p:stCondLst>
                                            <p:cond delay="0"/>
                                          </p:stCondLst>
                                        </p:cTn>
                                        <p:tgtEl>
                                          <p:spTgt spid="679946"/>
                                        </p:tgtEl>
                                        <p:attrNameLst>
                                          <p:attrName>style.visibility</p:attrName>
                                        </p:attrNameLst>
                                      </p:cBhvr>
                                      <p:to>
                                        <p:strVal val="visible"/>
                                      </p:to>
                                    </p:set>
                                    <p:animEffect transition="in" filter="dissolve">
                                      <p:cBhvr>
                                        <p:cTn id="24" dur="1000"/>
                                        <p:tgtEl>
                                          <p:spTgt spid="67994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ntr" presetSubtype="6" fill="hold" grpId="0" nodeType="clickEffect">
                                  <p:stCondLst>
                                    <p:cond delay="0"/>
                                  </p:stCondLst>
                                  <p:childTnLst>
                                    <p:set>
                                      <p:cBhvr>
                                        <p:cTn id="28" dur="1" fill="hold">
                                          <p:stCondLst>
                                            <p:cond delay="0"/>
                                          </p:stCondLst>
                                        </p:cTn>
                                        <p:tgtEl>
                                          <p:spTgt spid="679969"/>
                                        </p:tgtEl>
                                        <p:attrNameLst>
                                          <p:attrName>style.visibility</p:attrName>
                                        </p:attrNameLst>
                                      </p:cBhvr>
                                      <p:to>
                                        <p:strVal val="visible"/>
                                      </p:to>
                                    </p:set>
                                    <p:animEffect transition="in" filter="strips(downRight)">
                                      <p:cBhvr>
                                        <p:cTn id="29" dur="2000"/>
                                        <p:tgtEl>
                                          <p:spTgt spid="679969"/>
                                        </p:tgtEl>
                                      </p:cBhvr>
                                    </p:animEffect>
                                  </p:childTnLst>
                                </p:cTn>
                              </p:par>
                              <p:par>
                                <p:cTn id="30" presetID="18" presetClass="entr" presetSubtype="6" fill="hold" grpId="0" nodeType="withEffect">
                                  <p:stCondLst>
                                    <p:cond delay="0"/>
                                  </p:stCondLst>
                                  <p:childTnLst>
                                    <p:set>
                                      <p:cBhvr>
                                        <p:cTn id="31" dur="1" fill="hold">
                                          <p:stCondLst>
                                            <p:cond delay="0"/>
                                          </p:stCondLst>
                                        </p:cTn>
                                        <p:tgtEl>
                                          <p:spTgt spid="679974"/>
                                        </p:tgtEl>
                                        <p:attrNameLst>
                                          <p:attrName>style.visibility</p:attrName>
                                        </p:attrNameLst>
                                      </p:cBhvr>
                                      <p:to>
                                        <p:strVal val="visible"/>
                                      </p:to>
                                    </p:set>
                                    <p:animEffect transition="in" filter="strips(downRight)">
                                      <p:cBhvr>
                                        <p:cTn id="32" dur="2000"/>
                                        <p:tgtEl>
                                          <p:spTgt spid="679974"/>
                                        </p:tgtEl>
                                      </p:cBhvr>
                                    </p:animEffect>
                                  </p:childTnLst>
                                </p:cTn>
                              </p:par>
                              <p:par>
                                <p:cTn id="33" presetID="18" presetClass="entr" presetSubtype="6" fill="hold" grpId="0" nodeType="withEffect">
                                  <p:stCondLst>
                                    <p:cond delay="0"/>
                                  </p:stCondLst>
                                  <p:childTnLst>
                                    <p:set>
                                      <p:cBhvr>
                                        <p:cTn id="34" dur="1" fill="hold">
                                          <p:stCondLst>
                                            <p:cond delay="0"/>
                                          </p:stCondLst>
                                        </p:cTn>
                                        <p:tgtEl>
                                          <p:spTgt spid="679975"/>
                                        </p:tgtEl>
                                        <p:attrNameLst>
                                          <p:attrName>style.visibility</p:attrName>
                                        </p:attrNameLst>
                                      </p:cBhvr>
                                      <p:to>
                                        <p:strVal val="visible"/>
                                      </p:to>
                                    </p:set>
                                    <p:animEffect transition="in" filter="strips(downRight)">
                                      <p:cBhvr>
                                        <p:cTn id="35" dur="2000"/>
                                        <p:tgtEl>
                                          <p:spTgt spid="679975"/>
                                        </p:tgtEl>
                                      </p:cBhvr>
                                    </p:animEffect>
                                  </p:childTnLst>
                                </p:cTn>
                              </p:par>
                              <p:par>
                                <p:cTn id="36" presetID="18" presetClass="entr" presetSubtype="6" fill="hold" grpId="0" nodeType="withEffect">
                                  <p:stCondLst>
                                    <p:cond delay="0"/>
                                  </p:stCondLst>
                                  <p:childTnLst>
                                    <p:set>
                                      <p:cBhvr>
                                        <p:cTn id="37" dur="1" fill="hold">
                                          <p:stCondLst>
                                            <p:cond delay="0"/>
                                          </p:stCondLst>
                                        </p:cTn>
                                        <p:tgtEl>
                                          <p:spTgt spid="679976"/>
                                        </p:tgtEl>
                                        <p:attrNameLst>
                                          <p:attrName>style.visibility</p:attrName>
                                        </p:attrNameLst>
                                      </p:cBhvr>
                                      <p:to>
                                        <p:strVal val="visible"/>
                                      </p:to>
                                    </p:set>
                                    <p:animEffect transition="in" filter="strips(downRight)">
                                      <p:cBhvr>
                                        <p:cTn id="38" dur="2000"/>
                                        <p:tgtEl>
                                          <p:spTgt spid="679976"/>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nodeType="clickEffect">
                                  <p:stCondLst>
                                    <p:cond delay="0"/>
                                  </p:stCondLst>
                                  <p:childTnLst>
                                    <p:set>
                                      <p:cBhvr>
                                        <p:cTn id="42" dur="1" fill="hold">
                                          <p:stCondLst>
                                            <p:cond delay="0"/>
                                          </p:stCondLst>
                                        </p:cTn>
                                        <p:tgtEl>
                                          <p:spTgt spid="679953"/>
                                        </p:tgtEl>
                                        <p:attrNameLst>
                                          <p:attrName>style.visibility</p:attrName>
                                        </p:attrNameLst>
                                      </p:cBhvr>
                                      <p:to>
                                        <p:strVal val="visible"/>
                                      </p:to>
                                    </p:set>
                                    <p:animEffect transition="in" filter="dissolve">
                                      <p:cBhvr>
                                        <p:cTn id="43" dur="1000"/>
                                        <p:tgtEl>
                                          <p:spTgt spid="67995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8" presetClass="entr" presetSubtype="6" fill="hold" grpId="0" nodeType="clickEffect">
                                  <p:stCondLst>
                                    <p:cond delay="0"/>
                                  </p:stCondLst>
                                  <p:childTnLst>
                                    <p:set>
                                      <p:cBhvr>
                                        <p:cTn id="47" dur="1" fill="hold">
                                          <p:stCondLst>
                                            <p:cond delay="0"/>
                                          </p:stCondLst>
                                        </p:cTn>
                                        <p:tgtEl>
                                          <p:spTgt spid="679970"/>
                                        </p:tgtEl>
                                        <p:attrNameLst>
                                          <p:attrName>style.visibility</p:attrName>
                                        </p:attrNameLst>
                                      </p:cBhvr>
                                      <p:to>
                                        <p:strVal val="visible"/>
                                      </p:to>
                                    </p:set>
                                    <p:animEffect transition="in" filter="strips(downRight)">
                                      <p:cBhvr>
                                        <p:cTn id="48" dur="2000"/>
                                        <p:tgtEl>
                                          <p:spTgt spid="679970"/>
                                        </p:tgtEl>
                                      </p:cBhvr>
                                    </p:animEffect>
                                  </p:childTnLst>
                                </p:cTn>
                              </p:par>
                              <p:par>
                                <p:cTn id="49" presetID="18" presetClass="entr" presetSubtype="6" fill="hold" grpId="0" nodeType="withEffect">
                                  <p:stCondLst>
                                    <p:cond delay="0"/>
                                  </p:stCondLst>
                                  <p:childTnLst>
                                    <p:set>
                                      <p:cBhvr>
                                        <p:cTn id="50" dur="1" fill="hold">
                                          <p:stCondLst>
                                            <p:cond delay="0"/>
                                          </p:stCondLst>
                                        </p:cTn>
                                        <p:tgtEl>
                                          <p:spTgt spid="679977"/>
                                        </p:tgtEl>
                                        <p:attrNameLst>
                                          <p:attrName>style.visibility</p:attrName>
                                        </p:attrNameLst>
                                      </p:cBhvr>
                                      <p:to>
                                        <p:strVal val="visible"/>
                                      </p:to>
                                    </p:set>
                                    <p:animEffect transition="in" filter="strips(downRight)">
                                      <p:cBhvr>
                                        <p:cTn id="51" dur="2000"/>
                                        <p:tgtEl>
                                          <p:spTgt spid="6799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9967" grpId="0" animBg="1"/>
      <p:bldP spid="679968" grpId="0" animBg="1"/>
      <p:bldP spid="679969" grpId="0" animBg="1"/>
      <p:bldP spid="679970" grpId="0" animBg="1"/>
      <p:bldP spid="679971" grpId="0" animBg="1"/>
      <p:bldP spid="679972" grpId="0" animBg="1"/>
      <p:bldP spid="679973" grpId="0" animBg="1"/>
      <p:bldP spid="679974" grpId="0" animBg="1"/>
      <p:bldP spid="679975" grpId="0" animBg="1"/>
      <p:bldP spid="679976" grpId="0" animBg="1"/>
      <p:bldP spid="679977"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Date Placeholder 3"/>
          <p:cNvSpPr>
            <a:spLocks noGrp="1"/>
          </p:cNvSpPr>
          <p:nvPr>
            <p:ph type="dt" sz="half" idx="10"/>
          </p:nvPr>
        </p:nvSpPr>
        <p:spPr/>
        <p:txBody>
          <a:bodyPr/>
          <a:lstStyle/>
          <a:p>
            <a:r>
              <a:rPr lang="en-US" smtClean="0"/>
              <a:t>Chapter 1</a:t>
            </a:r>
            <a:endParaRPr lang="en-US"/>
          </a:p>
        </p:txBody>
      </p:sp>
      <p:sp>
        <p:nvSpPr>
          <p:cNvPr id="47"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81986" name="Rectangle 2"/>
          <p:cNvSpPr>
            <a:spLocks noGrp="1" noChangeArrowheads="1"/>
          </p:cNvSpPr>
          <p:nvPr>
            <p:ph type="title"/>
          </p:nvPr>
        </p:nvSpPr>
        <p:spPr>
          <a:xfrm>
            <a:off x="533400" y="76200"/>
            <a:ext cx="7772400" cy="850900"/>
          </a:xfrm>
        </p:spPr>
        <p:txBody>
          <a:bodyPr/>
          <a:lstStyle/>
          <a:p>
            <a:r>
              <a:rPr lang="en-US" sz="2800"/>
              <a:t>Example: Parallel Prefix Sum</a:t>
            </a:r>
          </a:p>
        </p:txBody>
      </p:sp>
      <p:sp>
        <p:nvSpPr>
          <p:cNvPr id="681987" name="Rectangle 3"/>
          <p:cNvSpPr>
            <a:spLocks noChangeArrowheads="1"/>
          </p:cNvSpPr>
          <p:nvPr/>
        </p:nvSpPr>
        <p:spPr bwMode="auto">
          <a:xfrm>
            <a:off x="1231900" y="11874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a:t>
            </a:r>
          </a:p>
        </p:txBody>
      </p:sp>
      <p:sp>
        <p:nvSpPr>
          <p:cNvPr id="681988" name="Text Box 4"/>
          <p:cNvSpPr txBox="1">
            <a:spLocks noChangeArrowheads="1"/>
          </p:cNvSpPr>
          <p:nvPr/>
        </p:nvSpPr>
        <p:spPr bwMode="auto">
          <a:xfrm>
            <a:off x="282575" y="1147763"/>
            <a:ext cx="815975" cy="396875"/>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38100" algn="ctr">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20000"/>
              </a:spcBef>
            </a:pPr>
            <a:r>
              <a:rPr lang="en-US" sz="2000" b="0">
                <a:solidFill>
                  <a:srgbClr val="003300"/>
                </a:solidFill>
                <a:latin typeface="Comic Sans MS" pitchFamily="66" charset="0"/>
              </a:rPr>
              <a:t>begin</a:t>
            </a:r>
          </a:p>
        </p:txBody>
      </p:sp>
      <p:sp>
        <p:nvSpPr>
          <p:cNvPr id="681989" name="Rectangle 5"/>
          <p:cNvSpPr>
            <a:spLocks noChangeArrowheads="1"/>
          </p:cNvSpPr>
          <p:nvPr/>
        </p:nvSpPr>
        <p:spPr bwMode="auto">
          <a:xfrm>
            <a:off x="2374900" y="11874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b</a:t>
            </a:r>
          </a:p>
        </p:txBody>
      </p:sp>
      <p:sp>
        <p:nvSpPr>
          <p:cNvPr id="681990" name="Rectangle 6"/>
          <p:cNvSpPr>
            <a:spLocks noChangeArrowheads="1"/>
          </p:cNvSpPr>
          <p:nvPr/>
        </p:nvSpPr>
        <p:spPr bwMode="auto">
          <a:xfrm>
            <a:off x="3517900" y="11874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c</a:t>
            </a:r>
          </a:p>
        </p:txBody>
      </p:sp>
      <p:sp>
        <p:nvSpPr>
          <p:cNvPr id="681991" name="Rectangle 7"/>
          <p:cNvSpPr>
            <a:spLocks noChangeArrowheads="1"/>
          </p:cNvSpPr>
          <p:nvPr/>
        </p:nvSpPr>
        <p:spPr bwMode="auto">
          <a:xfrm>
            <a:off x="4660900" y="11874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d</a:t>
            </a:r>
          </a:p>
        </p:txBody>
      </p:sp>
      <p:sp>
        <p:nvSpPr>
          <p:cNvPr id="681992" name="Rectangle 8"/>
          <p:cNvSpPr>
            <a:spLocks noChangeArrowheads="1"/>
          </p:cNvSpPr>
          <p:nvPr/>
        </p:nvSpPr>
        <p:spPr bwMode="auto">
          <a:xfrm>
            <a:off x="5803900" y="11874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e</a:t>
            </a:r>
          </a:p>
        </p:txBody>
      </p:sp>
      <p:sp>
        <p:nvSpPr>
          <p:cNvPr id="681993" name="Rectangle 9"/>
          <p:cNvSpPr>
            <a:spLocks noChangeArrowheads="1"/>
          </p:cNvSpPr>
          <p:nvPr/>
        </p:nvSpPr>
        <p:spPr bwMode="auto">
          <a:xfrm>
            <a:off x="6946900" y="11874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f</a:t>
            </a:r>
          </a:p>
        </p:txBody>
      </p:sp>
      <p:sp>
        <p:nvSpPr>
          <p:cNvPr id="681994" name="Rectangle 10"/>
          <p:cNvSpPr>
            <a:spLocks noChangeArrowheads="1"/>
          </p:cNvSpPr>
          <p:nvPr/>
        </p:nvSpPr>
        <p:spPr bwMode="auto">
          <a:xfrm>
            <a:off x="1231900" y="26352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a:t>
            </a:r>
          </a:p>
        </p:txBody>
      </p:sp>
      <p:sp>
        <p:nvSpPr>
          <p:cNvPr id="681995" name="Rectangle 11"/>
          <p:cNvSpPr>
            <a:spLocks noChangeArrowheads="1"/>
          </p:cNvSpPr>
          <p:nvPr/>
        </p:nvSpPr>
        <p:spPr bwMode="auto">
          <a:xfrm>
            <a:off x="2374900" y="26352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a:t>
            </a:r>
          </a:p>
        </p:txBody>
      </p:sp>
      <p:sp>
        <p:nvSpPr>
          <p:cNvPr id="681996" name="Rectangle 12"/>
          <p:cNvSpPr>
            <a:spLocks noChangeArrowheads="1"/>
          </p:cNvSpPr>
          <p:nvPr/>
        </p:nvSpPr>
        <p:spPr bwMode="auto">
          <a:xfrm>
            <a:off x="3517900" y="26352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b+c</a:t>
            </a:r>
          </a:p>
        </p:txBody>
      </p:sp>
      <p:sp>
        <p:nvSpPr>
          <p:cNvPr id="681997" name="Rectangle 13"/>
          <p:cNvSpPr>
            <a:spLocks noChangeArrowheads="1"/>
          </p:cNvSpPr>
          <p:nvPr/>
        </p:nvSpPr>
        <p:spPr bwMode="auto">
          <a:xfrm>
            <a:off x="4660900" y="26352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c+d</a:t>
            </a:r>
          </a:p>
        </p:txBody>
      </p:sp>
      <p:sp>
        <p:nvSpPr>
          <p:cNvPr id="681998" name="Rectangle 14"/>
          <p:cNvSpPr>
            <a:spLocks noChangeArrowheads="1"/>
          </p:cNvSpPr>
          <p:nvPr/>
        </p:nvSpPr>
        <p:spPr bwMode="auto">
          <a:xfrm>
            <a:off x="5803900" y="26352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d+e</a:t>
            </a:r>
          </a:p>
        </p:txBody>
      </p:sp>
      <p:sp>
        <p:nvSpPr>
          <p:cNvPr id="681999" name="Rectangle 15"/>
          <p:cNvSpPr>
            <a:spLocks noChangeArrowheads="1"/>
          </p:cNvSpPr>
          <p:nvPr/>
        </p:nvSpPr>
        <p:spPr bwMode="auto">
          <a:xfrm>
            <a:off x="6946900" y="26352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e+f</a:t>
            </a:r>
          </a:p>
        </p:txBody>
      </p:sp>
      <p:sp>
        <p:nvSpPr>
          <p:cNvPr id="682000" name="Rectangle 16"/>
          <p:cNvSpPr>
            <a:spLocks noChangeArrowheads="1"/>
          </p:cNvSpPr>
          <p:nvPr/>
        </p:nvSpPr>
        <p:spPr bwMode="auto">
          <a:xfrm>
            <a:off x="1231900" y="40830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a:t>
            </a:r>
          </a:p>
        </p:txBody>
      </p:sp>
      <p:sp>
        <p:nvSpPr>
          <p:cNvPr id="682001" name="Rectangle 17"/>
          <p:cNvSpPr>
            <a:spLocks noChangeArrowheads="1"/>
          </p:cNvSpPr>
          <p:nvPr/>
        </p:nvSpPr>
        <p:spPr bwMode="auto">
          <a:xfrm>
            <a:off x="2374900" y="40830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a:t>
            </a:r>
          </a:p>
        </p:txBody>
      </p:sp>
      <p:sp>
        <p:nvSpPr>
          <p:cNvPr id="682002" name="Rectangle 18"/>
          <p:cNvSpPr>
            <a:spLocks noChangeArrowheads="1"/>
          </p:cNvSpPr>
          <p:nvPr/>
        </p:nvSpPr>
        <p:spPr bwMode="auto">
          <a:xfrm>
            <a:off x="3517900" y="40830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a+b+c</a:t>
            </a:r>
          </a:p>
        </p:txBody>
      </p:sp>
      <p:sp>
        <p:nvSpPr>
          <p:cNvPr id="682003" name="Rectangle 19"/>
          <p:cNvSpPr>
            <a:spLocks noChangeArrowheads="1"/>
          </p:cNvSpPr>
          <p:nvPr/>
        </p:nvSpPr>
        <p:spPr bwMode="auto">
          <a:xfrm>
            <a:off x="4660900" y="40830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a+b+c+d</a:t>
            </a:r>
          </a:p>
        </p:txBody>
      </p:sp>
      <p:sp>
        <p:nvSpPr>
          <p:cNvPr id="682004" name="Rectangle 20"/>
          <p:cNvSpPr>
            <a:spLocks noChangeArrowheads="1"/>
          </p:cNvSpPr>
          <p:nvPr/>
        </p:nvSpPr>
        <p:spPr bwMode="auto">
          <a:xfrm>
            <a:off x="5803900" y="40830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b+c+d+e</a:t>
            </a:r>
          </a:p>
        </p:txBody>
      </p:sp>
      <p:sp>
        <p:nvSpPr>
          <p:cNvPr id="682005" name="Rectangle 21"/>
          <p:cNvSpPr>
            <a:spLocks noChangeArrowheads="1"/>
          </p:cNvSpPr>
          <p:nvPr/>
        </p:nvSpPr>
        <p:spPr bwMode="auto">
          <a:xfrm>
            <a:off x="6946900" y="4083050"/>
            <a:ext cx="1143000" cy="342900"/>
          </a:xfrm>
          <a:prstGeom prst="rect">
            <a:avLst/>
          </a:prstGeom>
          <a:solidFill>
            <a:srgbClr val="FFDDAB"/>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c+d+e+f</a:t>
            </a:r>
          </a:p>
        </p:txBody>
      </p:sp>
      <p:sp>
        <p:nvSpPr>
          <p:cNvPr id="682006" name="Rectangle 22"/>
          <p:cNvSpPr>
            <a:spLocks noChangeArrowheads="1"/>
          </p:cNvSpPr>
          <p:nvPr/>
        </p:nvSpPr>
        <p:spPr bwMode="auto">
          <a:xfrm>
            <a:off x="1231900" y="5518150"/>
            <a:ext cx="1143000" cy="698500"/>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a:t>
            </a:r>
          </a:p>
        </p:txBody>
      </p:sp>
      <p:sp>
        <p:nvSpPr>
          <p:cNvPr id="682007" name="Text Box 23"/>
          <p:cNvSpPr txBox="1">
            <a:spLocks noChangeArrowheads="1"/>
          </p:cNvSpPr>
          <p:nvPr/>
        </p:nvSpPr>
        <p:spPr bwMode="auto">
          <a:xfrm>
            <a:off x="385763" y="5643563"/>
            <a:ext cx="606425" cy="396875"/>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38100" algn="ctr">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20000"/>
              </a:spcBef>
            </a:pPr>
            <a:r>
              <a:rPr lang="en-US" sz="2000" b="0">
                <a:solidFill>
                  <a:srgbClr val="003300"/>
                </a:solidFill>
                <a:latin typeface="Comic Sans MS" pitchFamily="66" charset="0"/>
              </a:rPr>
              <a:t>end</a:t>
            </a:r>
          </a:p>
        </p:txBody>
      </p:sp>
      <p:sp>
        <p:nvSpPr>
          <p:cNvPr id="682008" name="Rectangle 24"/>
          <p:cNvSpPr>
            <a:spLocks noChangeArrowheads="1"/>
          </p:cNvSpPr>
          <p:nvPr/>
        </p:nvSpPr>
        <p:spPr bwMode="auto">
          <a:xfrm>
            <a:off x="2374900" y="5518150"/>
            <a:ext cx="1143000" cy="698500"/>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a:t>
            </a:r>
          </a:p>
        </p:txBody>
      </p:sp>
      <p:sp>
        <p:nvSpPr>
          <p:cNvPr id="682009" name="Rectangle 25"/>
          <p:cNvSpPr>
            <a:spLocks noChangeArrowheads="1"/>
          </p:cNvSpPr>
          <p:nvPr/>
        </p:nvSpPr>
        <p:spPr bwMode="auto">
          <a:xfrm>
            <a:off x="3517900" y="5518150"/>
            <a:ext cx="1143000" cy="698500"/>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a+b+c</a:t>
            </a:r>
          </a:p>
        </p:txBody>
      </p:sp>
      <p:sp>
        <p:nvSpPr>
          <p:cNvPr id="682010" name="Rectangle 26"/>
          <p:cNvSpPr>
            <a:spLocks noChangeArrowheads="1"/>
          </p:cNvSpPr>
          <p:nvPr/>
        </p:nvSpPr>
        <p:spPr bwMode="auto">
          <a:xfrm>
            <a:off x="4660900" y="5518150"/>
            <a:ext cx="1143000" cy="698500"/>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a+b+c+d</a:t>
            </a:r>
          </a:p>
        </p:txBody>
      </p:sp>
      <p:sp>
        <p:nvSpPr>
          <p:cNvPr id="682011" name="Rectangle 27"/>
          <p:cNvSpPr>
            <a:spLocks noChangeArrowheads="1"/>
          </p:cNvSpPr>
          <p:nvPr/>
        </p:nvSpPr>
        <p:spPr bwMode="auto">
          <a:xfrm>
            <a:off x="5803900" y="5518150"/>
            <a:ext cx="1143000" cy="698500"/>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a+b+c</a:t>
            </a:r>
          </a:p>
          <a:p>
            <a:pPr algn="ctr">
              <a:lnSpc>
                <a:spcPct val="80000"/>
              </a:lnSpc>
              <a:spcBef>
                <a:spcPct val="20000"/>
              </a:spcBef>
            </a:pPr>
            <a:r>
              <a:rPr lang="en-US" sz="2000" b="0">
                <a:solidFill>
                  <a:srgbClr val="003300"/>
                </a:solidFill>
                <a:latin typeface="Comic Sans MS" pitchFamily="66" charset="0"/>
              </a:rPr>
              <a:t>+d+e</a:t>
            </a:r>
          </a:p>
        </p:txBody>
      </p:sp>
      <p:sp>
        <p:nvSpPr>
          <p:cNvPr id="682012" name="Rectangle 28"/>
          <p:cNvSpPr>
            <a:spLocks noChangeArrowheads="1"/>
          </p:cNvSpPr>
          <p:nvPr/>
        </p:nvSpPr>
        <p:spPr bwMode="auto">
          <a:xfrm>
            <a:off x="6946900" y="5518150"/>
            <a:ext cx="1143000" cy="698500"/>
          </a:xfrm>
          <a:prstGeom prst="rect">
            <a:avLst/>
          </a:prstGeom>
          <a:solidFill>
            <a:srgbClr val="C5E2FF"/>
          </a:solidFill>
          <a:ln w="28575" algn="ctr">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spcBef>
                <a:spcPct val="20000"/>
              </a:spcBef>
            </a:pPr>
            <a:r>
              <a:rPr lang="en-US" sz="2000" b="0">
                <a:solidFill>
                  <a:srgbClr val="003300"/>
                </a:solidFill>
                <a:latin typeface="Comic Sans MS" pitchFamily="66" charset="0"/>
              </a:rPr>
              <a:t>a+b+c</a:t>
            </a:r>
          </a:p>
          <a:p>
            <a:pPr algn="ctr">
              <a:lnSpc>
                <a:spcPct val="80000"/>
              </a:lnSpc>
              <a:spcBef>
                <a:spcPct val="20000"/>
              </a:spcBef>
            </a:pPr>
            <a:r>
              <a:rPr lang="en-US" sz="2000" b="0">
                <a:solidFill>
                  <a:srgbClr val="003300"/>
                </a:solidFill>
                <a:latin typeface="Comic Sans MS" pitchFamily="66" charset="0"/>
              </a:rPr>
              <a:t>+d+e+f</a:t>
            </a:r>
          </a:p>
        </p:txBody>
      </p:sp>
      <p:sp>
        <p:nvSpPr>
          <p:cNvPr id="682013" name="Freeform 29"/>
          <p:cNvSpPr>
            <a:spLocks/>
          </p:cNvSpPr>
          <p:nvPr/>
        </p:nvSpPr>
        <p:spPr bwMode="auto">
          <a:xfrm>
            <a:off x="1689100" y="927100"/>
            <a:ext cx="1155700" cy="228600"/>
          </a:xfrm>
          <a:custGeom>
            <a:avLst/>
            <a:gdLst>
              <a:gd name="T0" fmla="*/ 0 w 728"/>
              <a:gd name="T1" fmla="*/ 144 h 144"/>
              <a:gd name="T2" fmla="*/ 384 w 728"/>
              <a:gd name="T3" fmla="*/ 0 h 144"/>
              <a:gd name="T4" fmla="*/ 728 w 728"/>
              <a:gd name="T5" fmla="*/ 144 h 144"/>
            </a:gdLst>
            <a:ahLst/>
            <a:cxnLst>
              <a:cxn ang="0">
                <a:pos x="T0" y="T1"/>
              </a:cxn>
              <a:cxn ang="0">
                <a:pos x="T2" y="T3"/>
              </a:cxn>
              <a:cxn ang="0">
                <a:pos x="T4" y="T5"/>
              </a:cxn>
            </a:cxnLst>
            <a:rect l="0" t="0" r="r" b="b"/>
            <a:pathLst>
              <a:path w="728" h="144">
                <a:moveTo>
                  <a:pt x="0" y="144"/>
                </a:moveTo>
                <a:cubicBezTo>
                  <a:pt x="131" y="72"/>
                  <a:pt x="263" y="0"/>
                  <a:pt x="384" y="0"/>
                </a:cubicBezTo>
                <a:cubicBezTo>
                  <a:pt x="505" y="0"/>
                  <a:pt x="616" y="72"/>
                  <a:pt x="728" y="144"/>
                </a:cubicBezTo>
              </a:path>
            </a:pathLst>
          </a:custGeom>
          <a:noFill/>
          <a:ln w="28575" cap="flat" cmpd="sng">
            <a:solidFill>
              <a:schemeClr val="accent2"/>
            </a:solidFill>
            <a:prstDash val="solid"/>
            <a:round/>
            <a:headEnd type="none" w="med" len="med"/>
            <a:tailEnd type="triangle" w="med" len="me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82014" name="Freeform 30"/>
          <p:cNvSpPr>
            <a:spLocks/>
          </p:cNvSpPr>
          <p:nvPr/>
        </p:nvSpPr>
        <p:spPr bwMode="auto">
          <a:xfrm>
            <a:off x="2882900" y="927100"/>
            <a:ext cx="1155700" cy="228600"/>
          </a:xfrm>
          <a:custGeom>
            <a:avLst/>
            <a:gdLst>
              <a:gd name="T0" fmla="*/ 0 w 728"/>
              <a:gd name="T1" fmla="*/ 144 h 144"/>
              <a:gd name="T2" fmla="*/ 384 w 728"/>
              <a:gd name="T3" fmla="*/ 0 h 144"/>
              <a:gd name="T4" fmla="*/ 728 w 728"/>
              <a:gd name="T5" fmla="*/ 144 h 144"/>
            </a:gdLst>
            <a:ahLst/>
            <a:cxnLst>
              <a:cxn ang="0">
                <a:pos x="T0" y="T1"/>
              </a:cxn>
              <a:cxn ang="0">
                <a:pos x="T2" y="T3"/>
              </a:cxn>
              <a:cxn ang="0">
                <a:pos x="T4" y="T5"/>
              </a:cxn>
            </a:cxnLst>
            <a:rect l="0" t="0" r="r" b="b"/>
            <a:pathLst>
              <a:path w="728" h="144">
                <a:moveTo>
                  <a:pt x="0" y="144"/>
                </a:moveTo>
                <a:cubicBezTo>
                  <a:pt x="131" y="72"/>
                  <a:pt x="263" y="0"/>
                  <a:pt x="384" y="0"/>
                </a:cubicBezTo>
                <a:cubicBezTo>
                  <a:pt x="505" y="0"/>
                  <a:pt x="616" y="72"/>
                  <a:pt x="728" y="144"/>
                </a:cubicBezTo>
              </a:path>
            </a:pathLst>
          </a:custGeom>
          <a:noFill/>
          <a:ln w="28575" cap="flat" cmpd="sng">
            <a:solidFill>
              <a:schemeClr val="accent2"/>
            </a:solidFill>
            <a:prstDash val="solid"/>
            <a:round/>
            <a:headEnd type="none" w="med" len="med"/>
            <a:tailEnd type="triangle" w="med" len="me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82015" name="Freeform 31"/>
          <p:cNvSpPr>
            <a:spLocks/>
          </p:cNvSpPr>
          <p:nvPr/>
        </p:nvSpPr>
        <p:spPr bwMode="auto">
          <a:xfrm>
            <a:off x="1727200" y="2400300"/>
            <a:ext cx="2311400" cy="203200"/>
          </a:xfrm>
          <a:custGeom>
            <a:avLst/>
            <a:gdLst>
              <a:gd name="T0" fmla="*/ 0 w 728"/>
              <a:gd name="T1" fmla="*/ 144 h 144"/>
              <a:gd name="T2" fmla="*/ 384 w 728"/>
              <a:gd name="T3" fmla="*/ 0 h 144"/>
              <a:gd name="T4" fmla="*/ 728 w 728"/>
              <a:gd name="T5" fmla="*/ 144 h 144"/>
            </a:gdLst>
            <a:ahLst/>
            <a:cxnLst>
              <a:cxn ang="0">
                <a:pos x="T0" y="T1"/>
              </a:cxn>
              <a:cxn ang="0">
                <a:pos x="T2" y="T3"/>
              </a:cxn>
              <a:cxn ang="0">
                <a:pos x="T4" y="T5"/>
              </a:cxn>
            </a:cxnLst>
            <a:rect l="0" t="0" r="r" b="b"/>
            <a:pathLst>
              <a:path w="728" h="144">
                <a:moveTo>
                  <a:pt x="0" y="144"/>
                </a:moveTo>
                <a:cubicBezTo>
                  <a:pt x="131" y="72"/>
                  <a:pt x="263" y="0"/>
                  <a:pt x="384" y="0"/>
                </a:cubicBezTo>
                <a:cubicBezTo>
                  <a:pt x="505" y="0"/>
                  <a:pt x="616" y="72"/>
                  <a:pt x="728" y="144"/>
                </a:cubicBezTo>
              </a:path>
            </a:pathLst>
          </a:custGeom>
          <a:noFill/>
          <a:ln w="28575" cap="flat" cmpd="sng">
            <a:solidFill>
              <a:schemeClr val="accent2"/>
            </a:solidFill>
            <a:prstDash val="solid"/>
            <a:round/>
            <a:headEnd type="none" w="med" len="med"/>
            <a:tailEnd type="triangle" w="med" len="me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82016" name="Freeform 32"/>
          <p:cNvSpPr>
            <a:spLocks/>
          </p:cNvSpPr>
          <p:nvPr/>
        </p:nvSpPr>
        <p:spPr bwMode="auto">
          <a:xfrm>
            <a:off x="1651000" y="3810000"/>
            <a:ext cx="4673600" cy="241300"/>
          </a:xfrm>
          <a:custGeom>
            <a:avLst/>
            <a:gdLst>
              <a:gd name="T0" fmla="*/ 0 w 728"/>
              <a:gd name="T1" fmla="*/ 144 h 144"/>
              <a:gd name="T2" fmla="*/ 384 w 728"/>
              <a:gd name="T3" fmla="*/ 0 h 144"/>
              <a:gd name="T4" fmla="*/ 728 w 728"/>
              <a:gd name="T5" fmla="*/ 144 h 144"/>
            </a:gdLst>
            <a:ahLst/>
            <a:cxnLst>
              <a:cxn ang="0">
                <a:pos x="T0" y="T1"/>
              </a:cxn>
              <a:cxn ang="0">
                <a:pos x="T2" y="T3"/>
              </a:cxn>
              <a:cxn ang="0">
                <a:pos x="T4" y="T5"/>
              </a:cxn>
            </a:cxnLst>
            <a:rect l="0" t="0" r="r" b="b"/>
            <a:pathLst>
              <a:path w="728" h="144">
                <a:moveTo>
                  <a:pt x="0" y="144"/>
                </a:moveTo>
                <a:cubicBezTo>
                  <a:pt x="131" y="72"/>
                  <a:pt x="263" y="0"/>
                  <a:pt x="384" y="0"/>
                </a:cubicBezTo>
                <a:cubicBezTo>
                  <a:pt x="505" y="0"/>
                  <a:pt x="616" y="72"/>
                  <a:pt x="728" y="144"/>
                </a:cubicBezTo>
              </a:path>
            </a:pathLst>
          </a:custGeom>
          <a:noFill/>
          <a:ln w="28575" cap="flat" cmpd="sng">
            <a:solidFill>
              <a:schemeClr val="accent2"/>
            </a:solidFill>
            <a:prstDash val="solid"/>
            <a:round/>
            <a:headEnd type="none" w="med" len="med"/>
            <a:tailEnd type="triangle" w="med" len="me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82017" name="Freeform 33"/>
          <p:cNvSpPr>
            <a:spLocks/>
          </p:cNvSpPr>
          <p:nvPr/>
        </p:nvSpPr>
        <p:spPr bwMode="auto">
          <a:xfrm>
            <a:off x="4076700" y="927100"/>
            <a:ext cx="1155700" cy="228600"/>
          </a:xfrm>
          <a:custGeom>
            <a:avLst/>
            <a:gdLst>
              <a:gd name="T0" fmla="*/ 0 w 728"/>
              <a:gd name="T1" fmla="*/ 144 h 144"/>
              <a:gd name="T2" fmla="*/ 384 w 728"/>
              <a:gd name="T3" fmla="*/ 0 h 144"/>
              <a:gd name="T4" fmla="*/ 728 w 728"/>
              <a:gd name="T5" fmla="*/ 144 h 144"/>
            </a:gdLst>
            <a:ahLst/>
            <a:cxnLst>
              <a:cxn ang="0">
                <a:pos x="T0" y="T1"/>
              </a:cxn>
              <a:cxn ang="0">
                <a:pos x="T2" y="T3"/>
              </a:cxn>
              <a:cxn ang="0">
                <a:pos x="T4" y="T5"/>
              </a:cxn>
            </a:cxnLst>
            <a:rect l="0" t="0" r="r" b="b"/>
            <a:pathLst>
              <a:path w="728" h="144">
                <a:moveTo>
                  <a:pt x="0" y="144"/>
                </a:moveTo>
                <a:cubicBezTo>
                  <a:pt x="131" y="72"/>
                  <a:pt x="263" y="0"/>
                  <a:pt x="384" y="0"/>
                </a:cubicBezTo>
                <a:cubicBezTo>
                  <a:pt x="505" y="0"/>
                  <a:pt x="616" y="72"/>
                  <a:pt x="728" y="144"/>
                </a:cubicBezTo>
              </a:path>
            </a:pathLst>
          </a:custGeom>
          <a:noFill/>
          <a:ln w="28575" cap="flat" cmpd="sng">
            <a:solidFill>
              <a:schemeClr val="accent2"/>
            </a:solidFill>
            <a:prstDash val="solid"/>
            <a:round/>
            <a:headEnd type="none" w="med" len="med"/>
            <a:tailEnd type="triangle" w="med" len="me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82018" name="Freeform 34"/>
          <p:cNvSpPr>
            <a:spLocks/>
          </p:cNvSpPr>
          <p:nvPr/>
        </p:nvSpPr>
        <p:spPr bwMode="auto">
          <a:xfrm>
            <a:off x="5270500" y="927100"/>
            <a:ext cx="1155700" cy="228600"/>
          </a:xfrm>
          <a:custGeom>
            <a:avLst/>
            <a:gdLst>
              <a:gd name="T0" fmla="*/ 0 w 728"/>
              <a:gd name="T1" fmla="*/ 144 h 144"/>
              <a:gd name="T2" fmla="*/ 384 w 728"/>
              <a:gd name="T3" fmla="*/ 0 h 144"/>
              <a:gd name="T4" fmla="*/ 728 w 728"/>
              <a:gd name="T5" fmla="*/ 144 h 144"/>
            </a:gdLst>
            <a:ahLst/>
            <a:cxnLst>
              <a:cxn ang="0">
                <a:pos x="T0" y="T1"/>
              </a:cxn>
              <a:cxn ang="0">
                <a:pos x="T2" y="T3"/>
              </a:cxn>
              <a:cxn ang="0">
                <a:pos x="T4" y="T5"/>
              </a:cxn>
            </a:cxnLst>
            <a:rect l="0" t="0" r="r" b="b"/>
            <a:pathLst>
              <a:path w="728" h="144">
                <a:moveTo>
                  <a:pt x="0" y="144"/>
                </a:moveTo>
                <a:cubicBezTo>
                  <a:pt x="131" y="72"/>
                  <a:pt x="263" y="0"/>
                  <a:pt x="384" y="0"/>
                </a:cubicBezTo>
                <a:cubicBezTo>
                  <a:pt x="505" y="0"/>
                  <a:pt x="616" y="72"/>
                  <a:pt x="728" y="144"/>
                </a:cubicBezTo>
              </a:path>
            </a:pathLst>
          </a:custGeom>
          <a:noFill/>
          <a:ln w="28575" cap="flat" cmpd="sng">
            <a:solidFill>
              <a:schemeClr val="accent2"/>
            </a:solidFill>
            <a:prstDash val="solid"/>
            <a:round/>
            <a:headEnd type="none" w="med" len="med"/>
            <a:tailEnd type="triangle" w="med" len="me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82019" name="Freeform 35"/>
          <p:cNvSpPr>
            <a:spLocks/>
          </p:cNvSpPr>
          <p:nvPr/>
        </p:nvSpPr>
        <p:spPr bwMode="auto">
          <a:xfrm>
            <a:off x="6477000" y="927100"/>
            <a:ext cx="1155700" cy="228600"/>
          </a:xfrm>
          <a:custGeom>
            <a:avLst/>
            <a:gdLst>
              <a:gd name="T0" fmla="*/ 0 w 728"/>
              <a:gd name="T1" fmla="*/ 144 h 144"/>
              <a:gd name="T2" fmla="*/ 384 w 728"/>
              <a:gd name="T3" fmla="*/ 0 h 144"/>
              <a:gd name="T4" fmla="*/ 728 w 728"/>
              <a:gd name="T5" fmla="*/ 144 h 144"/>
            </a:gdLst>
            <a:ahLst/>
            <a:cxnLst>
              <a:cxn ang="0">
                <a:pos x="T0" y="T1"/>
              </a:cxn>
              <a:cxn ang="0">
                <a:pos x="T2" y="T3"/>
              </a:cxn>
              <a:cxn ang="0">
                <a:pos x="T4" y="T5"/>
              </a:cxn>
            </a:cxnLst>
            <a:rect l="0" t="0" r="r" b="b"/>
            <a:pathLst>
              <a:path w="728" h="144">
                <a:moveTo>
                  <a:pt x="0" y="144"/>
                </a:moveTo>
                <a:cubicBezTo>
                  <a:pt x="131" y="72"/>
                  <a:pt x="263" y="0"/>
                  <a:pt x="384" y="0"/>
                </a:cubicBezTo>
                <a:cubicBezTo>
                  <a:pt x="505" y="0"/>
                  <a:pt x="616" y="72"/>
                  <a:pt x="728" y="144"/>
                </a:cubicBezTo>
              </a:path>
            </a:pathLst>
          </a:custGeom>
          <a:noFill/>
          <a:ln w="28575" cap="flat" cmpd="sng">
            <a:solidFill>
              <a:schemeClr val="accent2"/>
            </a:solidFill>
            <a:prstDash val="solid"/>
            <a:round/>
            <a:headEnd type="none" w="med" len="med"/>
            <a:tailEnd type="triangle" w="med" len="me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82020" name="Freeform 36"/>
          <p:cNvSpPr>
            <a:spLocks/>
          </p:cNvSpPr>
          <p:nvPr/>
        </p:nvSpPr>
        <p:spPr bwMode="auto">
          <a:xfrm>
            <a:off x="2882900" y="2400300"/>
            <a:ext cx="2311400" cy="203200"/>
          </a:xfrm>
          <a:custGeom>
            <a:avLst/>
            <a:gdLst>
              <a:gd name="T0" fmla="*/ 0 w 728"/>
              <a:gd name="T1" fmla="*/ 144 h 144"/>
              <a:gd name="T2" fmla="*/ 384 w 728"/>
              <a:gd name="T3" fmla="*/ 0 h 144"/>
              <a:gd name="T4" fmla="*/ 728 w 728"/>
              <a:gd name="T5" fmla="*/ 144 h 144"/>
            </a:gdLst>
            <a:ahLst/>
            <a:cxnLst>
              <a:cxn ang="0">
                <a:pos x="T0" y="T1"/>
              </a:cxn>
              <a:cxn ang="0">
                <a:pos x="T2" y="T3"/>
              </a:cxn>
              <a:cxn ang="0">
                <a:pos x="T4" y="T5"/>
              </a:cxn>
            </a:cxnLst>
            <a:rect l="0" t="0" r="r" b="b"/>
            <a:pathLst>
              <a:path w="728" h="144">
                <a:moveTo>
                  <a:pt x="0" y="144"/>
                </a:moveTo>
                <a:cubicBezTo>
                  <a:pt x="131" y="72"/>
                  <a:pt x="263" y="0"/>
                  <a:pt x="384" y="0"/>
                </a:cubicBezTo>
                <a:cubicBezTo>
                  <a:pt x="505" y="0"/>
                  <a:pt x="616" y="72"/>
                  <a:pt x="728" y="144"/>
                </a:cubicBezTo>
              </a:path>
            </a:pathLst>
          </a:custGeom>
          <a:noFill/>
          <a:ln w="28575" cap="flat" cmpd="sng">
            <a:solidFill>
              <a:schemeClr val="accent2"/>
            </a:solidFill>
            <a:prstDash val="solid"/>
            <a:round/>
            <a:headEnd type="none" w="med" len="med"/>
            <a:tailEnd type="triangle" w="med" len="me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82021" name="Freeform 37"/>
          <p:cNvSpPr>
            <a:spLocks/>
          </p:cNvSpPr>
          <p:nvPr/>
        </p:nvSpPr>
        <p:spPr bwMode="auto">
          <a:xfrm>
            <a:off x="4051300" y="2400300"/>
            <a:ext cx="2311400" cy="203200"/>
          </a:xfrm>
          <a:custGeom>
            <a:avLst/>
            <a:gdLst>
              <a:gd name="T0" fmla="*/ 0 w 728"/>
              <a:gd name="T1" fmla="*/ 144 h 144"/>
              <a:gd name="T2" fmla="*/ 384 w 728"/>
              <a:gd name="T3" fmla="*/ 0 h 144"/>
              <a:gd name="T4" fmla="*/ 728 w 728"/>
              <a:gd name="T5" fmla="*/ 144 h 144"/>
            </a:gdLst>
            <a:ahLst/>
            <a:cxnLst>
              <a:cxn ang="0">
                <a:pos x="T0" y="T1"/>
              </a:cxn>
              <a:cxn ang="0">
                <a:pos x="T2" y="T3"/>
              </a:cxn>
              <a:cxn ang="0">
                <a:pos x="T4" y="T5"/>
              </a:cxn>
            </a:cxnLst>
            <a:rect l="0" t="0" r="r" b="b"/>
            <a:pathLst>
              <a:path w="728" h="144">
                <a:moveTo>
                  <a:pt x="0" y="144"/>
                </a:moveTo>
                <a:cubicBezTo>
                  <a:pt x="131" y="72"/>
                  <a:pt x="263" y="0"/>
                  <a:pt x="384" y="0"/>
                </a:cubicBezTo>
                <a:cubicBezTo>
                  <a:pt x="505" y="0"/>
                  <a:pt x="616" y="72"/>
                  <a:pt x="728" y="144"/>
                </a:cubicBezTo>
              </a:path>
            </a:pathLst>
          </a:custGeom>
          <a:noFill/>
          <a:ln w="28575" cap="flat" cmpd="sng">
            <a:solidFill>
              <a:schemeClr val="accent2"/>
            </a:solidFill>
            <a:prstDash val="solid"/>
            <a:round/>
            <a:headEnd type="none" w="med" len="med"/>
            <a:tailEnd type="triangle" w="med" len="me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82022" name="Freeform 38"/>
          <p:cNvSpPr>
            <a:spLocks/>
          </p:cNvSpPr>
          <p:nvPr/>
        </p:nvSpPr>
        <p:spPr bwMode="auto">
          <a:xfrm>
            <a:off x="5219700" y="2400300"/>
            <a:ext cx="2311400" cy="203200"/>
          </a:xfrm>
          <a:custGeom>
            <a:avLst/>
            <a:gdLst>
              <a:gd name="T0" fmla="*/ 0 w 728"/>
              <a:gd name="T1" fmla="*/ 144 h 144"/>
              <a:gd name="T2" fmla="*/ 384 w 728"/>
              <a:gd name="T3" fmla="*/ 0 h 144"/>
              <a:gd name="T4" fmla="*/ 728 w 728"/>
              <a:gd name="T5" fmla="*/ 144 h 144"/>
            </a:gdLst>
            <a:ahLst/>
            <a:cxnLst>
              <a:cxn ang="0">
                <a:pos x="T0" y="T1"/>
              </a:cxn>
              <a:cxn ang="0">
                <a:pos x="T2" y="T3"/>
              </a:cxn>
              <a:cxn ang="0">
                <a:pos x="T4" y="T5"/>
              </a:cxn>
            </a:cxnLst>
            <a:rect l="0" t="0" r="r" b="b"/>
            <a:pathLst>
              <a:path w="728" h="144">
                <a:moveTo>
                  <a:pt x="0" y="144"/>
                </a:moveTo>
                <a:cubicBezTo>
                  <a:pt x="131" y="72"/>
                  <a:pt x="263" y="0"/>
                  <a:pt x="384" y="0"/>
                </a:cubicBezTo>
                <a:cubicBezTo>
                  <a:pt x="505" y="0"/>
                  <a:pt x="616" y="72"/>
                  <a:pt x="728" y="144"/>
                </a:cubicBezTo>
              </a:path>
            </a:pathLst>
          </a:custGeom>
          <a:noFill/>
          <a:ln w="28575" cap="flat" cmpd="sng">
            <a:solidFill>
              <a:schemeClr val="accent2"/>
            </a:solidFill>
            <a:prstDash val="solid"/>
            <a:round/>
            <a:headEnd type="none" w="med" len="med"/>
            <a:tailEnd type="triangle" w="med" len="me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82023" name="Freeform 39"/>
          <p:cNvSpPr>
            <a:spLocks/>
          </p:cNvSpPr>
          <p:nvPr/>
        </p:nvSpPr>
        <p:spPr bwMode="auto">
          <a:xfrm>
            <a:off x="2984500" y="3810000"/>
            <a:ext cx="4673600" cy="241300"/>
          </a:xfrm>
          <a:custGeom>
            <a:avLst/>
            <a:gdLst>
              <a:gd name="T0" fmla="*/ 0 w 728"/>
              <a:gd name="T1" fmla="*/ 144 h 144"/>
              <a:gd name="T2" fmla="*/ 384 w 728"/>
              <a:gd name="T3" fmla="*/ 0 h 144"/>
              <a:gd name="T4" fmla="*/ 728 w 728"/>
              <a:gd name="T5" fmla="*/ 144 h 144"/>
            </a:gdLst>
            <a:ahLst/>
            <a:cxnLst>
              <a:cxn ang="0">
                <a:pos x="T0" y="T1"/>
              </a:cxn>
              <a:cxn ang="0">
                <a:pos x="T2" y="T3"/>
              </a:cxn>
              <a:cxn ang="0">
                <a:pos x="T4" y="T5"/>
              </a:cxn>
            </a:cxnLst>
            <a:rect l="0" t="0" r="r" b="b"/>
            <a:pathLst>
              <a:path w="728" h="144">
                <a:moveTo>
                  <a:pt x="0" y="144"/>
                </a:moveTo>
                <a:cubicBezTo>
                  <a:pt x="131" y="72"/>
                  <a:pt x="263" y="0"/>
                  <a:pt x="384" y="0"/>
                </a:cubicBezTo>
                <a:cubicBezTo>
                  <a:pt x="505" y="0"/>
                  <a:pt x="616" y="72"/>
                  <a:pt x="728" y="144"/>
                </a:cubicBezTo>
              </a:path>
            </a:pathLst>
          </a:custGeom>
          <a:noFill/>
          <a:ln w="28575" cap="flat" cmpd="sng">
            <a:solidFill>
              <a:schemeClr val="accent2"/>
            </a:solidFill>
            <a:prstDash val="solid"/>
            <a:round/>
            <a:headEnd type="none" w="med" len="med"/>
            <a:tailEnd type="triangle" w="med" len="me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82024" name="Line 40"/>
          <p:cNvSpPr>
            <a:spLocks noChangeShapeType="1"/>
          </p:cNvSpPr>
          <p:nvPr/>
        </p:nvSpPr>
        <p:spPr bwMode="auto">
          <a:xfrm>
            <a:off x="1206500" y="2057400"/>
            <a:ext cx="6883400" cy="0"/>
          </a:xfrm>
          <a:prstGeom prst="line">
            <a:avLst/>
          </a:prstGeom>
          <a:noFill/>
          <a:ln w="19050">
            <a:solidFill>
              <a:srgbClr val="FF33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82025" name="Line 41"/>
          <p:cNvSpPr>
            <a:spLocks noChangeShapeType="1"/>
          </p:cNvSpPr>
          <p:nvPr/>
        </p:nvSpPr>
        <p:spPr bwMode="auto">
          <a:xfrm>
            <a:off x="1206500" y="3530600"/>
            <a:ext cx="6883400" cy="0"/>
          </a:xfrm>
          <a:prstGeom prst="line">
            <a:avLst/>
          </a:prstGeom>
          <a:noFill/>
          <a:ln w="19050">
            <a:solidFill>
              <a:srgbClr val="FF33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82026" name="Text Box 42"/>
          <p:cNvSpPr txBox="1">
            <a:spLocks noChangeArrowheads="1"/>
          </p:cNvSpPr>
          <p:nvPr/>
        </p:nvSpPr>
        <p:spPr bwMode="auto">
          <a:xfrm>
            <a:off x="69850" y="1833563"/>
            <a:ext cx="1042988" cy="396875"/>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38100" algn="ctr">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20000"/>
              </a:spcBef>
            </a:pPr>
            <a:r>
              <a:rPr lang="en-US" sz="2000" b="0">
                <a:solidFill>
                  <a:srgbClr val="FF3300"/>
                </a:solidFill>
                <a:latin typeface="Comic Sans MS" pitchFamily="66" charset="0"/>
              </a:rPr>
              <a:t>barrier</a:t>
            </a:r>
          </a:p>
        </p:txBody>
      </p:sp>
      <p:sp>
        <p:nvSpPr>
          <p:cNvPr id="682027" name="Text Box 43"/>
          <p:cNvSpPr txBox="1">
            <a:spLocks noChangeArrowheads="1"/>
          </p:cNvSpPr>
          <p:nvPr/>
        </p:nvSpPr>
        <p:spPr bwMode="auto">
          <a:xfrm>
            <a:off x="69850" y="3294063"/>
            <a:ext cx="1042988" cy="396875"/>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38100" algn="ctr">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20000"/>
              </a:spcBef>
            </a:pPr>
            <a:r>
              <a:rPr lang="en-US" sz="2000" b="0">
                <a:solidFill>
                  <a:srgbClr val="FF3300"/>
                </a:solidFill>
                <a:latin typeface="Comic Sans MS" pitchFamily="66" charset="0"/>
              </a:rPr>
              <a:t>barrier</a:t>
            </a:r>
          </a:p>
        </p:txBody>
      </p:sp>
      <p:sp>
        <p:nvSpPr>
          <p:cNvPr id="682028" name="Line 44"/>
          <p:cNvSpPr>
            <a:spLocks noChangeShapeType="1"/>
          </p:cNvSpPr>
          <p:nvPr/>
        </p:nvSpPr>
        <p:spPr bwMode="auto">
          <a:xfrm>
            <a:off x="8648700" y="1409700"/>
            <a:ext cx="0" cy="3746500"/>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82029" name="Text Box 45"/>
          <p:cNvSpPr txBox="1">
            <a:spLocks noChangeArrowheads="1"/>
          </p:cNvSpPr>
          <p:nvPr/>
        </p:nvSpPr>
        <p:spPr bwMode="auto">
          <a:xfrm>
            <a:off x="8289925" y="3101975"/>
            <a:ext cx="658813" cy="366713"/>
          </a:xfrm>
          <a:prstGeom prst="rect">
            <a:avLst/>
          </a:prstGeom>
          <a:solidFill>
            <a:schemeClr val="bg1"/>
          </a:solidFill>
          <a:ln>
            <a:noFill/>
          </a:ln>
          <a:effectLst/>
          <a:extLst>
            <a:ext uri="{91240B29-F687-4F45-9708-019B960494DF}">
              <a14:hiddenLine xmlns:a14="http://schemas.microsoft.com/office/drawing/2010/main" w="9525"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solidFill>
                  <a:schemeClr val="bg2"/>
                </a:solidFill>
                <a:latin typeface="Comic Sans MS" pitchFamily="66" charset="0"/>
              </a:rPr>
              <a:t>time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Date Placeholder 3"/>
          <p:cNvSpPr>
            <a:spLocks noGrp="1"/>
          </p:cNvSpPr>
          <p:nvPr>
            <p:ph type="dt" sz="half" idx="10"/>
          </p:nvPr>
        </p:nvSpPr>
        <p:spPr/>
        <p:txBody>
          <a:bodyPr/>
          <a:lstStyle/>
          <a:p>
            <a:r>
              <a:rPr lang="en-US" smtClean="0"/>
              <a:t>Chapter 1</a:t>
            </a:r>
            <a:endParaRPr lang="en-US"/>
          </a:p>
        </p:txBody>
      </p:sp>
      <p:sp>
        <p:nvSpPr>
          <p:cNvPr id="48"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16450" name="Rectangle 2"/>
          <p:cNvSpPr>
            <a:spLocks noGrp="1" noChangeArrowheads="1"/>
          </p:cNvSpPr>
          <p:nvPr>
            <p:ph type="title"/>
          </p:nvPr>
        </p:nvSpPr>
        <p:spPr>
          <a:xfrm>
            <a:off x="685800" y="241300"/>
            <a:ext cx="7772400" cy="850900"/>
          </a:xfrm>
          <a:noFill/>
          <a:ln/>
        </p:spPr>
        <p:txBody>
          <a:bodyPr/>
          <a:lstStyle/>
          <a:p>
            <a:r>
              <a:rPr lang="en-US"/>
              <a:t>Consensus</a:t>
            </a:r>
            <a:endParaRPr lang="en-US" b="1"/>
          </a:p>
        </p:txBody>
      </p:sp>
      <p:grpSp>
        <p:nvGrpSpPr>
          <p:cNvPr id="616451" name="Group 3"/>
          <p:cNvGrpSpPr>
            <a:grpSpLocks/>
          </p:cNvGrpSpPr>
          <p:nvPr/>
        </p:nvGrpSpPr>
        <p:grpSpPr bwMode="auto">
          <a:xfrm>
            <a:off x="1663700" y="1541463"/>
            <a:ext cx="406400" cy="2378075"/>
            <a:chOff x="1264" y="1283"/>
            <a:chExt cx="256" cy="1498"/>
          </a:xfrm>
        </p:grpSpPr>
        <p:sp>
          <p:nvSpPr>
            <p:cNvPr id="616452" name="Oval 4"/>
            <p:cNvSpPr>
              <a:spLocks noChangeArrowheads="1"/>
            </p:cNvSpPr>
            <p:nvPr/>
          </p:nvSpPr>
          <p:spPr bwMode="auto">
            <a:xfrm>
              <a:off x="1264" y="1864"/>
              <a:ext cx="256" cy="272"/>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453" name="Line 5"/>
            <p:cNvSpPr>
              <a:spLocks noChangeShapeType="1"/>
            </p:cNvSpPr>
            <p:nvPr/>
          </p:nvSpPr>
          <p:spPr bwMode="auto">
            <a:xfrm>
              <a:off x="1392" y="1520"/>
              <a:ext cx="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454" name="Line 6"/>
            <p:cNvSpPr>
              <a:spLocks noChangeShapeType="1"/>
            </p:cNvSpPr>
            <p:nvPr/>
          </p:nvSpPr>
          <p:spPr bwMode="auto">
            <a:xfrm>
              <a:off x="1392" y="2200"/>
              <a:ext cx="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455" name="Text Box 7"/>
            <p:cNvSpPr txBox="1">
              <a:spLocks noChangeArrowheads="1"/>
            </p:cNvSpPr>
            <p:nvPr/>
          </p:nvSpPr>
          <p:spPr bwMode="auto">
            <a:xfrm>
              <a:off x="1294" y="1283"/>
              <a:ext cx="18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0">
                  <a:solidFill>
                    <a:schemeClr val="accent2"/>
                  </a:solidFill>
                  <a:latin typeface="Comic Sans MS" pitchFamily="66" charset="0"/>
                </a:rPr>
                <a:t>1</a:t>
              </a:r>
            </a:p>
          </p:txBody>
        </p:sp>
        <p:sp>
          <p:nvSpPr>
            <p:cNvPr id="616456" name="Text Box 8"/>
            <p:cNvSpPr txBox="1">
              <a:spLocks noChangeArrowheads="1"/>
            </p:cNvSpPr>
            <p:nvPr/>
          </p:nvSpPr>
          <p:spPr bwMode="auto">
            <a:xfrm>
              <a:off x="1294" y="2531"/>
              <a:ext cx="18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0">
                  <a:solidFill>
                    <a:schemeClr val="accent2"/>
                  </a:solidFill>
                  <a:latin typeface="Comic Sans MS" pitchFamily="66" charset="0"/>
                </a:rPr>
                <a:t>1</a:t>
              </a:r>
            </a:p>
          </p:txBody>
        </p:sp>
      </p:grpSp>
      <p:grpSp>
        <p:nvGrpSpPr>
          <p:cNvPr id="616457" name="Group 9"/>
          <p:cNvGrpSpPr>
            <a:grpSpLocks/>
          </p:cNvGrpSpPr>
          <p:nvPr/>
        </p:nvGrpSpPr>
        <p:grpSpPr bwMode="auto">
          <a:xfrm>
            <a:off x="2565400" y="1541463"/>
            <a:ext cx="406400" cy="2378075"/>
            <a:chOff x="1264" y="1283"/>
            <a:chExt cx="256" cy="1498"/>
          </a:xfrm>
        </p:grpSpPr>
        <p:sp>
          <p:nvSpPr>
            <p:cNvPr id="616458" name="Oval 10"/>
            <p:cNvSpPr>
              <a:spLocks noChangeArrowheads="1"/>
            </p:cNvSpPr>
            <p:nvPr/>
          </p:nvSpPr>
          <p:spPr bwMode="auto">
            <a:xfrm>
              <a:off x="1264" y="1864"/>
              <a:ext cx="256" cy="272"/>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459" name="Line 11"/>
            <p:cNvSpPr>
              <a:spLocks noChangeShapeType="1"/>
            </p:cNvSpPr>
            <p:nvPr/>
          </p:nvSpPr>
          <p:spPr bwMode="auto">
            <a:xfrm>
              <a:off x="1392" y="1520"/>
              <a:ext cx="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460" name="Line 12"/>
            <p:cNvSpPr>
              <a:spLocks noChangeShapeType="1"/>
            </p:cNvSpPr>
            <p:nvPr/>
          </p:nvSpPr>
          <p:spPr bwMode="auto">
            <a:xfrm>
              <a:off x="1392" y="2200"/>
              <a:ext cx="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461" name="Text Box 13"/>
            <p:cNvSpPr txBox="1">
              <a:spLocks noChangeArrowheads="1"/>
            </p:cNvSpPr>
            <p:nvPr/>
          </p:nvSpPr>
          <p:spPr bwMode="auto">
            <a:xfrm>
              <a:off x="1294" y="1283"/>
              <a:ext cx="21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0">
                  <a:solidFill>
                    <a:schemeClr val="accent2"/>
                  </a:solidFill>
                  <a:latin typeface="Comic Sans MS" pitchFamily="66" charset="0"/>
                </a:rPr>
                <a:t>0</a:t>
              </a:r>
            </a:p>
          </p:txBody>
        </p:sp>
        <p:sp>
          <p:nvSpPr>
            <p:cNvPr id="616462" name="Text Box 14"/>
            <p:cNvSpPr txBox="1">
              <a:spLocks noChangeArrowheads="1"/>
            </p:cNvSpPr>
            <p:nvPr/>
          </p:nvSpPr>
          <p:spPr bwMode="auto">
            <a:xfrm>
              <a:off x="1294" y="2531"/>
              <a:ext cx="18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0">
                  <a:solidFill>
                    <a:schemeClr val="accent2"/>
                  </a:solidFill>
                  <a:latin typeface="Comic Sans MS" pitchFamily="66" charset="0"/>
                </a:rPr>
                <a:t>1</a:t>
              </a:r>
            </a:p>
          </p:txBody>
        </p:sp>
      </p:grpSp>
      <p:grpSp>
        <p:nvGrpSpPr>
          <p:cNvPr id="616463" name="Group 15"/>
          <p:cNvGrpSpPr>
            <a:grpSpLocks/>
          </p:cNvGrpSpPr>
          <p:nvPr/>
        </p:nvGrpSpPr>
        <p:grpSpPr bwMode="auto">
          <a:xfrm>
            <a:off x="3454400" y="1541463"/>
            <a:ext cx="406400" cy="2378075"/>
            <a:chOff x="1264" y="1283"/>
            <a:chExt cx="256" cy="1498"/>
          </a:xfrm>
        </p:grpSpPr>
        <p:sp>
          <p:nvSpPr>
            <p:cNvPr id="616464" name="Oval 16"/>
            <p:cNvSpPr>
              <a:spLocks noChangeArrowheads="1"/>
            </p:cNvSpPr>
            <p:nvPr/>
          </p:nvSpPr>
          <p:spPr bwMode="auto">
            <a:xfrm>
              <a:off x="1264" y="1864"/>
              <a:ext cx="256" cy="272"/>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465" name="Line 17"/>
            <p:cNvSpPr>
              <a:spLocks noChangeShapeType="1"/>
            </p:cNvSpPr>
            <p:nvPr/>
          </p:nvSpPr>
          <p:spPr bwMode="auto">
            <a:xfrm>
              <a:off x="1392" y="1520"/>
              <a:ext cx="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466" name="Line 18"/>
            <p:cNvSpPr>
              <a:spLocks noChangeShapeType="1"/>
            </p:cNvSpPr>
            <p:nvPr/>
          </p:nvSpPr>
          <p:spPr bwMode="auto">
            <a:xfrm>
              <a:off x="1392" y="2200"/>
              <a:ext cx="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467" name="Text Box 19"/>
            <p:cNvSpPr txBox="1">
              <a:spLocks noChangeArrowheads="1"/>
            </p:cNvSpPr>
            <p:nvPr/>
          </p:nvSpPr>
          <p:spPr bwMode="auto">
            <a:xfrm>
              <a:off x="1294" y="1283"/>
              <a:ext cx="18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0">
                  <a:solidFill>
                    <a:schemeClr val="accent2"/>
                  </a:solidFill>
                  <a:latin typeface="Comic Sans MS" pitchFamily="66" charset="0"/>
                </a:rPr>
                <a:t>1</a:t>
              </a:r>
            </a:p>
          </p:txBody>
        </p:sp>
        <p:sp>
          <p:nvSpPr>
            <p:cNvPr id="616468" name="Text Box 20"/>
            <p:cNvSpPr txBox="1">
              <a:spLocks noChangeArrowheads="1"/>
            </p:cNvSpPr>
            <p:nvPr/>
          </p:nvSpPr>
          <p:spPr bwMode="auto">
            <a:xfrm>
              <a:off x="1294" y="2531"/>
              <a:ext cx="18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0">
                  <a:solidFill>
                    <a:schemeClr val="accent2"/>
                  </a:solidFill>
                  <a:latin typeface="Comic Sans MS" pitchFamily="66" charset="0"/>
                </a:rPr>
                <a:t>1</a:t>
              </a:r>
            </a:p>
          </p:txBody>
        </p:sp>
      </p:grpSp>
      <p:grpSp>
        <p:nvGrpSpPr>
          <p:cNvPr id="616469" name="Group 21"/>
          <p:cNvGrpSpPr>
            <a:grpSpLocks/>
          </p:cNvGrpSpPr>
          <p:nvPr/>
        </p:nvGrpSpPr>
        <p:grpSpPr bwMode="auto">
          <a:xfrm>
            <a:off x="4330700" y="1541463"/>
            <a:ext cx="406400" cy="2378075"/>
            <a:chOff x="1264" y="1283"/>
            <a:chExt cx="256" cy="1498"/>
          </a:xfrm>
        </p:grpSpPr>
        <p:sp>
          <p:nvSpPr>
            <p:cNvPr id="616470" name="Oval 22"/>
            <p:cNvSpPr>
              <a:spLocks noChangeArrowheads="1"/>
            </p:cNvSpPr>
            <p:nvPr/>
          </p:nvSpPr>
          <p:spPr bwMode="auto">
            <a:xfrm>
              <a:off x="1264" y="1864"/>
              <a:ext cx="256" cy="272"/>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471" name="Line 23"/>
            <p:cNvSpPr>
              <a:spLocks noChangeShapeType="1"/>
            </p:cNvSpPr>
            <p:nvPr/>
          </p:nvSpPr>
          <p:spPr bwMode="auto">
            <a:xfrm>
              <a:off x="1392" y="1520"/>
              <a:ext cx="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472" name="Line 24"/>
            <p:cNvSpPr>
              <a:spLocks noChangeShapeType="1"/>
            </p:cNvSpPr>
            <p:nvPr/>
          </p:nvSpPr>
          <p:spPr bwMode="auto">
            <a:xfrm>
              <a:off x="1392" y="2200"/>
              <a:ext cx="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473" name="Text Box 25"/>
            <p:cNvSpPr txBox="1">
              <a:spLocks noChangeArrowheads="1"/>
            </p:cNvSpPr>
            <p:nvPr/>
          </p:nvSpPr>
          <p:spPr bwMode="auto">
            <a:xfrm>
              <a:off x="1294" y="1283"/>
              <a:ext cx="18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0">
                  <a:solidFill>
                    <a:schemeClr val="accent2"/>
                  </a:solidFill>
                  <a:latin typeface="Comic Sans MS" pitchFamily="66" charset="0"/>
                </a:rPr>
                <a:t>1</a:t>
              </a:r>
            </a:p>
          </p:txBody>
        </p:sp>
        <p:sp>
          <p:nvSpPr>
            <p:cNvPr id="616474" name="Text Box 26"/>
            <p:cNvSpPr txBox="1">
              <a:spLocks noChangeArrowheads="1"/>
            </p:cNvSpPr>
            <p:nvPr/>
          </p:nvSpPr>
          <p:spPr bwMode="auto">
            <a:xfrm>
              <a:off x="1294" y="2531"/>
              <a:ext cx="18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0">
                  <a:solidFill>
                    <a:schemeClr val="accent2"/>
                  </a:solidFill>
                  <a:latin typeface="Comic Sans MS" pitchFamily="66" charset="0"/>
                </a:rPr>
                <a:t>1</a:t>
              </a:r>
            </a:p>
          </p:txBody>
        </p:sp>
      </p:grpSp>
      <p:grpSp>
        <p:nvGrpSpPr>
          <p:cNvPr id="616475" name="Group 27"/>
          <p:cNvGrpSpPr>
            <a:grpSpLocks/>
          </p:cNvGrpSpPr>
          <p:nvPr/>
        </p:nvGrpSpPr>
        <p:grpSpPr bwMode="auto">
          <a:xfrm>
            <a:off x="5181600" y="1541463"/>
            <a:ext cx="406400" cy="2378075"/>
            <a:chOff x="1264" y="1283"/>
            <a:chExt cx="256" cy="1498"/>
          </a:xfrm>
        </p:grpSpPr>
        <p:sp>
          <p:nvSpPr>
            <p:cNvPr id="616476" name="Oval 28"/>
            <p:cNvSpPr>
              <a:spLocks noChangeArrowheads="1"/>
            </p:cNvSpPr>
            <p:nvPr/>
          </p:nvSpPr>
          <p:spPr bwMode="auto">
            <a:xfrm>
              <a:off x="1264" y="1864"/>
              <a:ext cx="256" cy="272"/>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477" name="Line 29"/>
            <p:cNvSpPr>
              <a:spLocks noChangeShapeType="1"/>
            </p:cNvSpPr>
            <p:nvPr/>
          </p:nvSpPr>
          <p:spPr bwMode="auto">
            <a:xfrm>
              <a:off x="1392" y="1520"/>
              <a:ext cx="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478" name="Line 30"/>
            <p:cNvSpPr>
              <a:spLocks noChangeShapeType="1"/>
            </p:cNvSpPr>
            <p:nvPr/>
          </p:nvSpPr>
          <p:spPr bwMode="auto">
            <a:xfrm>
              <a:off x="1392" y="2200"/>
              <a:ext cx="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479" name="Text Box 31"/>
            <p:cNvSpPr txBox="1">
              <a:spLocks noChangeArrowheads="1"/>
            </p:cNvSpPr>
            <p:nvPr/>
          </p:nvSpPr>
          <p:spPr bwMode="auto">
            <a:xfrm>
              <a:off x="1294" y="1283"/>
              <a:ext cx="21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0">
                  <a:solidFill>
                    <a:schemeClr val="accent2"/>
                  </a:solidFill>
                  <a:latin typeface="Comic Sans MS" pitchFamily="66" charset="0"/>
                </a:rPr>
                <a:t>0</a:t>
              </a:r>
            </a:p>
          </p:txBody>
        </p:sp>
        <p:sp>
          <p:nvSpPr>
            <p:cNvPr id="616480" name="Text Box 32"/>
            <p:cNvSpPr txBox="1">
              <a:spLocks noChangeArrowheads="1"/>
            </p:cNvSpPr>
            <p:nvPr/>
          </p:nvSpPr>
          <p:spPr bwMode="auto">
            <a:xfrm>
              <a:off x="1294" y="2531"/>
              <a:ext cx="18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0">
                  <a:solidFill>
                    <a:schemeClr val="accent2"/>
                  </a:solidFill>
                  <a:latin typeface="Comic Sans MS" pitchFamily="66" charset="0"/>
                </a:rPr>
                <a:t>1</a:t>
              </a:r>
            </a:p>
          </p:txBody>
        </p:sp>
      </p:grpSp>
      <p:grpSp>
        <p:nvGrpSpPr>
          <p:cNvPr id="616481" name="Group 33"/>
          <p:cNvGrpSpPr>
            <a:grpSpLocks/>
          </p:cNvGrpSpPr>
          <p:nvPr/>
        </p:nvGrpSpPr>
        <p:grpSpPr bwMode="auto">
          <a:xfrm>
            <a:off x="6045200" y="1541463"/>
            <a:ext cx="406400" cy="2378075"/>
            <a:chOff x="1264" y="1283"/>
            <a:chExt cx="256" cy="1498"/>
          </a:xfrm>
        </p:grpSpPr>
        <p:sp>
          <p:nvSpPr>
            <p:cNvPr id="616482" name="Oval 34"/>
            <p:cNvSpPr>
              <a:spLocks noChangeArrowheads="1"/>
            </p:cNvSpPr>
            <p:nvPr/>
          </p:nvSpPr>
          <p:spPr bwMode="auto">
            <a:xfrm>
              <a:off x="1264" y="1864"/>
              <a:ext cx="256" cy="272"/>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483" name="Line 35"/>
            <p:cNvSpPr>
              <a:spLocks noChangeShapeType="1"/>
            </p:cNvSpPr>
            <p:nvPr/>
          </p:nvSpPr>
          <p:spPr bwMode="auto">
            <a:xfrm>
              <a:off x="1392" y="1520"/>
              <a:ext cx="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484" name="Line 36"/>
            <p:cNvSpPr>
              <a:spLocks noChangeShapeType="1"/>
            </p:cNvSpPr>
            <p:nvPr/>
          </p:nvSpPr>
          <p:spPr bwMode="auto">
            <a:xfrm>
              <a:off x="1392" y="2200"/>
              <a:ext cx="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485" name="Text Box 37"/>
            <p:cNvSpPr txBox="1">
              <a:spLocks noChangeArrowheads="1"/>
            </p:cNvSpPr>
            <p:nvPr/>
          </p:nvSpPr>
          <p:spPr bwMode="auto">
            <a:xfrm>
              <a:off x="1294" y="1283"/>
              <a:ext cx="18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0">
                  <a:solidFill>
                    <a:schemeClr val="accent2"/>
                  </a:solidFill>
                  <a:latin typeface="Comic Sans MS" pitchFamily="66" charset="0"/>
                </a:rPr>
                <a:t>1</a:t>
              </a:r>
            </a:p>
          </p:txBody>
        </p:sp>
        <p:sp>
          <p:nvSpPr>
            <p:cNvPr id="616486" name="Text Box 38"/>
            <p:cNvSpPr txBox="1">
              <a:spLocks noChangeArrowheads="1"/>
            </p:cNvSpPr>
            <p:nvPr/>
          </p:nvSpPr>
          <p:spPr bwMode="auto">
            <a:xfrm>
              <a:off x="1294" y="2531"/>
              <a:ext cx="18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0">
                  <a:solidFill>
                    <a:schemeClr val="accent2"/>
                  </a:solidFill>
                  <a:latin typeface="Comic Sans MS" pitchFamily="66" charset="0"/>
                </a:rPr>
                <a:t>1</a:t>
              </a:r>
            </a:p>
          </p:txBody>
        </p:sp>
      </p:grpSp>
      <p:grpSp>
        <p:nvGrpSpPr>
          <p:cNvPr id="616487" name="Group 39"/>
          <p:cNvGrpSpPr>
            <a:grpSpLocks/>
          </p:cNvGrpSpPr>
          <p:nvPr/>
        </p:nvGrpSpPr>
        <p:grpSpPr bwMode="auto">
          <a:xfrm>
            <a:off x="6934200" y="1541463"/>
            <a:ext cx="406400" cy="2378075"/>
            <a:chOff x="1264" y="1283"/>
            <a:chExt cx="256" cy="1498"/>
          </a:xfrm>
        </p:grpSpPr>
        <p:sp>
          <p:nvSpPr>
            <p:cNvPr id="616488" name="Oval 40"/>
            <p:cNvSpPr>
              <a:spLocks noChangeArrowheads="1"/>
            </p:cNvSpPr>
            <p:nvPr/>
          </p:nvSpPr>
          <p:spPr bwMode="auto">
            <a:xfrm>
              <a:off x="1264" y="1864"/>
              <a:ext cx="256" cy="272"/>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489" name="Line 41"/>
            <p:cNvSpPr>
              <a:spLocks noChangeShapeType="1"/>
            </p:cNvSpPr>
            <p:nvPr/>
          </p:nvSpPr>
          <p:spPr bwMode="auto">
            <a:xfrm>
              <a:off x="1392" y="1520"/>
              <a:ext cx="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490" name="Line 42"/>
            <p:cNvSpPr>
              <a:spLocks noChangeShapeType="1"/>
            </p:cNvSpPr>
            <p:nvPr/>
          </p:nvSpPr>
          <p:spPr bwMode="auto">
            <a:xfrm>
              <a:off x="1392" y="2200"/>
              <a:ext cx="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491" name="Text Box 43"/>
            <p:cNvSpPr txBox="1">
              <a:spLocks noChangeArrowheads="1"/>
            </p:cNvSpPr>
            <p:nvPr/>
          </p:nvSpPr>
          <p:spPr bwMode="auto">
            <a:xfrm>
              <a:off x="1294" y="1283"/>
              <a:ext cx="21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0">
                  <a:solidFill>
                    <a:schemeClr val="accent2"/>
                  </a:solidFill>
                  <a:latin typeface="Comic Sans MS" pitchFamily="66" charset="0"/>
                </a:rPr>
                <a:t>0</a:t>
              </a:r>
            </a:p>
          </p:txBody>
        </p:sp>
        <p:sp>
          <p:nvSpPr>
            <p:cNvPr id="616492" name="Text Box 44"/>
            <p:cNvSpPr txBox="1">
              <a:spLocks noChangeArrowheads="1"/>
            </p:cNvSpPr>
            <p:nvPr/>
          </p:nvSpPr>
          <p:spPr bwMode="auto">
            <a:xfrm>
              <a:off x="1294" y="2531"/>
              <a:ext cx="18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0">
                  <a:solidFill>
                    <a:schemeClr val="accent2"/>
                  </a:solidFill>
                  <a:latin typeface="Comic Sans MS" pitchFamily="66" charset="0"/>
                </a:rPr>
                <a:t>1</a:t>
              </a:r>
            </a:p>
          </p:txBody>
        </p:sp>
      </p:grpSp>
      <p:sp>
        <p:nvSpPr>
          <p:cNvPr id="616493" name="Rectangle 45"/>
          <p:cNvSpPr>
            <a:spLocks noChangeArrowheads="1"/>
          </p:cNvSpPr>
          <p:nvPr/>
        </p:nvSpPr>
        <p:spPr bwMode="auto">
          <a:xfrm>
            <a:off x="1701800" y="4254500"/>
            <a:ext cx="3479800" cy="16637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accent2"/>
              </a:buClr>
              <a:buSzPct val="85000"/>
              <a:buFont typeface="Wingdings" pitchFamily="2" charset="2"/>
              <a:buNone/>
            </a:pPr>
            <a:r>
              <a:rPr lang="en-US" sz="2000" b="0" u="sng">
                <a:solidFill>
                  <a:schemeClr val="accent2"/>
                </a:solidFill>
                <a:latin typeface="Comic Sans MS" pitchFamily="66" charset="0"/>
              </a:rPr>
              <a:t>requirements:</a:t>
            </a:r>
          </a:p>
          <a:p>
            <a:pPr marL="342900" indent="-342900">
              <a:spcBef>
                <a:spcPct val="20000"/>
              </a:spcBef>
              <a:buClr>
                <a:schemeClr val="accent2"/>
              </a:buClr>
              <a:buSzPct val="85000"/>
              <a:buFont typeface="Wingdings" pitchFamily="2" charset="2"/>
              <a:buChar char="q"/>
            </a:pPr>
            <a:r>
              <a:rPr lang="en-US" sz="2000" b="0">
                <a:solidFill>
                  <a:schemeClr val="accent2"/>
                </a:solidFill>
                <a:latin typeface="Comic Sans MS" pitchFamily="66" charset="0"/>
              </a:rPr>
              <a:t>validity</a:t>
            </a:r>
          </a:p>
          <a:p>
            <a:pPr marL="342900" indent="-342900">
              <a:spcBef>
                <a:spcPct val="20000"/>
              </a:spcBef>
              <a:buClr>
                <a:schemeClr val="accent2"/>
              </a:buClr>
              <a:buSzPct val="85000"/>
              <a:buFont typeface="Wingdings" pitchFamily="2" charset="2"/>
              <a:buChar char="q"/>
            </a:pPr>
            <a:r>
              <a:rPr lang="en-US" sz="2000" b="0">
                <a:solidFill>
                  <a:schemeClr val="accent2"/>
                </a:solidFill>
                <a:latin typeface="Comic Sans MS" pitchFamily="66" charset="0"/>
              </a:rPr>
              <a:t>agreement</a:t>
            </a:r>
          </a:p>
          <a:p>
            <a:pPr marL="342900" indent="-342900">
              <a:spcBef>
                <a:spcPct val="20000"/>
              </a:spcBef>
              <a:buClr>
                <a:schemeClr val="accent2"/>
              </a:buClr>
              <a:buSzPct val="85000"/>
              <a:buFont typeface="Wingdings" pitchFamily="2" charset="2"/>
              <a:buChar char="q"/>
            </a:pPr>
            <a:r>
              <a:rPr lang="en-US" sz="2000" b="0">
                <a:solidFill>
                  <a:schemeClr val="accent2"/>
                </a:solidFill>
                <a:latin typeface="Comic Sans MS" pitchFamily="66" charset="0"/>
              </a:rPr>
              <a:t>termination</a:t>
            </a:r>
            <a:endParaRPr lang="he-IL" sz="2000" b="0">
              <a:solidFill>
                <a:schemeClr val="accent2"/>
              </a:solidFill>
              <a:latin typeface="Comic Sans MS" pitchFamily="66" charset="0"/>
            </a:endParaRPr>
          </a:p>
        </p:txBody>
      </p:sp>
      <p:sp>
        <p:nvSpPr>
          <p:cNvPr id="616495" name="Rectangle 47"/>
          <p:cNvSpPr>
            <a:spLocks noChangeArrowheads="1"/>
          </p:cNvSpPr>
          <p:nvPr/>
        </p:nvSpPr>
        <p:spPr bwMode="auto">
          <a:xfrm>
            <a:off x="3708400" y="50800"/>
            <a:ext cx="17272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600" b="0">
                <a:solidFill>
                  <a:srgbClr val="808080"/>
                </a:solidFill>
                <a:latin typeface="Comic Sans MS" pitchFamily="66" charset="0"/>
              </a:rPr>
              <a:t>Chapter 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Too Much Milk </a:t>
            </a:r>
            <a:endParaRPr lang="en-US" dirty="0"/>
          </a:p>
        </p:txBody>
      </p:sp>
      <p:sp>
        <p:nvSpPr>
          <p:cNvPr id="7" name="Text Placeholder 6"/>
          <p:cNvSpPr>
            <a:spLocks noGrp="1"/>
          </p:cNvSpPr>
          <p:nvPr>
            <p:ph type="body" idx="1"/>
          </p:nvPr>
        </p:nvSpPr>
        <p:spPr/>
        <p:txBody>
          <a:bodyPr/>
          <a:lstStyle/>
          <a:p>
            <a:r>
              <a:rPr lang="en-US" dirty="0" smtClean="0"/>
              <a:t>Section 1.2.2</a:t>
            </a:r>
            <a:endParaRPr lang="en-US" dirty="0"/>
          </a:p>
        </p:txBody>
      </p:sp>
      <p:sp>
        <p:nvSpPr>
          <p:cNvPr id="4" name="Date Placeholder 3"/>
          <p:cNvSpPr>
            <a:spLocks noGrp="1"/>
          </p:cNvSpPr>
          <p:nvPr>
            <p:ph type="dt" sz="half" idx="2"/>
          </p:nvPr>
        </p:nvSpPr>
        <p:spPr/>
        <p:txBody>
          <a:bodyPr/>
          <a:lstStyle/>
          <a:p>
            <a:r>
              <a:rPr lang="en-US" smtClean="0"/>
              <a:t>Chapter 1</a:t>
            </a:r>
            <a:endParaRPr lang="en-US"/>
          </a:p>
        </p:txBody>
      </p:sp>
      <p:sp>
        <p:nvSpPr>
          <p:cNvPr id="5" name="Footer Placeholder 4"/>
          <p:cNvSpPr>
            <a:spLocks noGrp="1"/>
          </p:cNvSpPr>
          <p:nvPr>
            <p:ph type="ftr" sz="quarter" idx="3"/>
          </p:nvPr>
        </p:nvSpPr>
        <p:spPr/>
        <p:txBody>
          <a:bodyPr/>
          <a:lstStyle/>
          <a:p>
            <a:r>
              <a:rPr lang="en-US" smtClean="0"/>
              <a:t>Synchronization Algorithms and Concurrent Programming Gadi Taubenfeld © 2014</a:t>
            </a:r>
            <a:endParaRPr lang="en-US"/>
          </a:p>
        </p:txBody>
      </p:sp>
      <p:pic>
        <p:nvPicPr>
          <p:cNvPr id="1026" name="Picture 2" descr="http://www.foodclipart.com/food_clipart_images/small_bottle_of_milk_0515-1007-1003-1923_SM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8860" y="2647315"/>
            <a:ext cx="16002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4754651"/>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Chapter 1</a:t>
            </a:r>
            <a:endParaRPr lang="en-US"/>
          </a:p>
        </p:txBody>
      </p:sp>
      <p:sp>
        <p:nvSpPr>
          <p:cNvPr id="7"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18498" name="Rectangle 2"/>
          <p:cNvSpPr>
            <a:spLocks noGrp="1" noChangeArrowheads="1"/>
          </p:cNvSpPr>
          <p:nvPr>
            <p:ph type="title"/>
          </p:nvPr>
        </p:nvSpPr>
        <p:spPr>
          <a:xfrm>
            <a:off x="1828800" y="241300"/>
            <a:ext cx="5257800" cy="1498600"/>
          </a:xfrm>
          <a:noFill/>
          <a:ln/>
        </p:spPr>
        <p:txBody>
          <a:bodyPr/>
          <a:lstStyle/>
          <a:p>
            <a:r>
              <a:rPr lang="en-US" sz="2800"/>
              <a:t>Impossibility of Consensus with One Faulty Process</a:t>
            </a:r>
            <a:endParaRPr lang="en-US" sz="2800" b="1"/>
          </a:p>
        </p:txBody>
      </p:sp>
      <p:sp>
        <p:nvSpPr>
          <p:cNvPr id="618541" name="Rectangle 45"/>
          <p:cNvSpPr>
            <a:spLocks noChangeArrowheads="1"/>
          </p:cNvSpPr>
          <p:nvPr/>
        </p:nvSpPr>
        <p:spPr bwMode="auto">
          <a:xfrm>
            <a:off x="1358900" y="4178300"/>
            <a:ext cx="3479800" cy="18669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120000"/>
              </a:lnSpc>
              <a:spcBef>
                <a:spcPct val="20000"/>
              </a:spcBef>
              <a:buClr>
                <a:schemeClr val="accent2"/>
              </a:buClr>
              <a:buSzPct val="85000"/>
              <a:buFont typeface="Wingdings" pitchFamily="2" charset="2"/>
              <a:buNone/>
            </a:pPr>
            <a:r>
              <a:rPr lang="en-US" sz="2000" b="0">
                <a:solidFill>
                  <a:srgbClr val="CC3300"/>
                </a:solidFill>
                <a:latin typeface="Comic Sans MS" pitchFamily="66" charset="0"/>
              </a:rPr>
              <a:t>What can be done?</a:t>
            </a:r>
          </a:p>
          <a:p>
            <a:pPr marL="342900" indent="-342900">
              <a:lnSpc>
                <a:spcPct val="120000"/>
              </a:lnSpc>
              <a:spcBef>
                <a:spcPct val="20000"/>
              </a:spcBef>
              <a:buClr>
                <a:schemeClr val="accent2"/>
              </a:buClr>
              <a:buSzPct val="85000"/>
              <a:buFont typeface="Wingdings" pitchFamily="2" charset="2"/>
              <a:buChar char="q"/>
            </a:pPr>
            <a:r>
              <a:rPr lang="en-US" sz="2000" b="0">
                <a:solidFill>
                  <a:schemeClr val="accent2"/>
                </a:solidFill>
                <a:latin typeface="Comic Sans MS" pitchFamily="66" charset="0"/>
              </a:rPr>
              <a:t>Strong primitives.</a:t>
            </a:r>
          </a:p>
          <a:p>
            <a:pPr marL="342900" indent="-342900">
              <a:lnSpc>
                <a:spcPct val="120000"/>
              </a:lnSpc>
              <a:spcBef>
                <a:spcPct val="20000"/>
              </a:spcBef>
              <a:buClr>
                <a:schemeClr val="accent2"/>
              </a:buClr>
              <a:buSzPct val="85000"/>
              <a:buFont typeface="Wingdings" pitchFamily="2" charset="2"/>
              <a:buChar char="q"/>
            </a:pPr>
            <a:r>
              <a:rPr lang="en-US" sz="2000" b="0">
                <a:solidFill>
                  <a:schemeClr val="accent2"/>
                </a:solidFill>
                <a:latin typeface="Comic Sans MS" pitchFamily="66" charset="0"/>
              </a:rPr>
              <a:t>Timing assumptions.</a:t>
            </a:r>
          </a:p>
          <a:p>
            <a:pPr marL="342900" indent="-342900">
              <a:lnSpc>
                <a:spcPct val="120000"/>
              </a:lnSpc>
              <a:spcBef>
                <a:spcPct val="20000"/>
              </a:spcBef>
              <a:buClr>
                <a:schemeClr val="accent2"/>
              </a:buClr>
              <a:buSzPct val="85000"/>
              <a:buFont typeface="Wingdings" pitchFamily="2" charset="2"/>
              <a:buChar char="q"/>
            </a:pPr>
            <a:r>
              <a:rPr lang="en-US" sz="2000" b="0">
                <a:solidFill>
                  <a:schemeClr val="accent2"/>
                </a:solidFill>
                <a:latin typeface="Comic Sans MS" pitchFamily="66" charset="0"/>
              </a:rPr>
              <a:t>Randomizations.</a:t>
            </a:r>
            <a:endParaRPr lang="he-IL" sz="2000" b="0">
              <a:solidFill>
                <a:schemeClr val="accent2"/>
              </a:solidFill>
              <a:latin typeface="Comic Sans MS" pitchFamily="66" charset="0"/>
            </a:endParaRPr>
          </a:p>
        </p:txBody>
      </p:sp>
      <p:sp>
        <p:nvSpPr>
          <p:cNvPr id="618544" name="Text Box 48"/>
          <p:cNvSpPr txBox="1">
            <a:spLocks noChangeArrowheads="1"/>
          </p:cNvSpPr>
          <p:nvPr/>
        </p:nvSpPr>
        <p:spPr bwMode="auto">
          <a:xfrm>
            <a:off x="1308100" y="2005013"/>
            <a:ext cx="6515100" cy="1006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b="0">
                <a:solidFill>
                  <a:srgbClr val="CC3300"/>
                </a:solidFill>
                <a:latin typeface="Comic Sans MS" pitchFamily="66" charset="0"/>
              </a:rPr>
              <a:t>Theorem:</a:t>
            </a:r>
            <a:r>
              <a:rPr lang="en-US" sz="2000" b="0">
                <a:solidFill>
                  <a:schemeClr val="accent2"/>
                </a:solidFill>
                <a:latin typeface="Comic Sans MS" pitchFamily="66" charset="0"/>
              </a:rPr>
              <a:t> There is no algorithm that solve the consensus problem using atomic read/write registers in the presence of a single faulty process.</a:t>
            </a:r>
          </a:p>
        </p:txBody>
      </p:sp>
      <p:sp>
        <p:nvSpPr>
          <p:cNvPr id="618545" name="Text Box 49"/>
          <p:cNvSpPr txBox="1">
            <a:spLocks noChangeArrowheads="1"/>
          </p:cNvSpPr>
          <p:nvPr/>
        </p:nvSpPr>
        <p:spPr bwMode="auto">
          <a:xfrm>
            <a:off x="1346200" y="3211513"/>
            <a:ext cx="6515100" cy="701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b="0">
                <a:latin typeface="Comic Sans MS" pitchFamily="66" charset="0"/>
              </a:rPr>
              <a:t>We give a detailed proof of this important result in Chapter 9 of the book.</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Models of Computation</a:t>
            </a:r>
            <a:endParaRPr lang="en-US" dirty="0"/>
          </a:p>
        </p:txBody>
      </p:sp>
      <p:sp>
        <p:nvSpPr>
          <p:cNvPr id="7" name="Text Placeholder 6"/>
          <p:cNvSpPr>
            <a:spLocks noGrp="1"/>
          </p:cNvSpPr>
          <p:nvPr>
            <p:ph type="body" idx="1"/>
          </p:nvPr>
        </p:nvSpPr>
        <p:spPr/>
        <p:txBody>
          <a:bodyPr/>
          <a:lstStyle/>
          <a:p>
            <a:r>
              <a:rPr lang="en-US" dirty="0" smtClean="0"/>
              <a:t>Section 1.4</a:t>
            </a:r>
            <a:endParaRPr lang="en-US" dirty="0"/>
          </a:p>
        </p:txBody>
      </p:sp>
      <p:sp>
        <p:nvSpPr>
          <p:cNvPr id="4" name="Date Placeholder 3"/>
          <p:cNvSpPr>
            <a:spLocks noGrp="1"/>
          </p:cNvSpPr>
          <p:nvPr>
            <p:ph type="dt" sz="half" idx="2"/>
          </p:nvPr>
        </p:nvSpPr>
        <p:spPr/>
        <p:txBody>
          <a:bodyPr/>
          <a:lstStyle/>
          <a:p>
            <a:r>
              <a:rPr lang="en-US" smtClean="0"/>
              <a:t>Chapter 1</a:t>
            </a:r>
            <a:endParaRPr lang="en-US"/>
          </a:p>
        </p:txBody>
      </p:sp>
      <p:sp>
        <p:nvSpPr>
          <p:cNvPr id="5" name="Footer Placeholder 4"/>
          <p:cNvSpPr>
            <a:spLocks noGrp="1"/>
          </p:cNvSpPr>
          <p:nvPr>
            <p:ph type="ftr" sz="quarter" idx="3"/>
          </p:nvPr>
        </p:nvSpPr>
        <p:spPr/>
        <p:txBody>
          <a:bodyPr/>
          <a:lstStyle/>
          <a:p>
            <a:r>
              <a:rPr lang="en-US" smtClean="0"/>
              <a:t>Synchronization Algorithms and Concurrent Programming Gadi Taubenfeld © 2014</a:t>
            </a:r>
            <a:endParaRPr lang="en-US"/>
          </a:p>
        </p:txBody>
      </p:sp>
    </p:spTree>
    <p:extLst>
      <p:ext uri="{BB962C8B-B14F-4D97-AF65-F5344CB8AC3E}">
        <p14:creationId xmlns:p14="http://schemas.microsoft.com/office/powerpoint/2010/main" val="2441600105"/>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Chapter 1</a:t>
            </a:r>
            <a:endParaRPr lang="en-US"/>
          </a:p>
        </p:txBody>
      </p:sp>
      <p:sp>
        <p:nvSpPr>
          <p:cNvPr id="7"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570370" name="Rectangle 2"/>
          <p:cNvSpPr>
            <a:spLocks noGrp="1" noChangeArrowheads="1"/>
          </p:cNvSpPr>
          <p:nvPr>
            <p:ph type="title"/>
          </p:nvPr>
        </p:nvSpPr>
        <p:spPr>
          <a:xfrm>
            <a:off x="533400" y="241300"/>
            <a:ext cx="7772400" cy="850900"/>
          </a:xfrm>
        </p:spPr>
        <p:txBody>
          <a:bodyPr/>
          <a:lstStyle/>
          <a:p>
            <a:r>
              <a:rPr lang="en-US" dirty="0"/>
              <a:t>Communication</a:t>
            </a:r>
            <a:br>
              <a:rPr lang="en-US" dirty="0"/>
            </a:br>
            <a:r>
              <a:rPr lang="en-US" sz="2000" b="1" dirty="0"/>
              <a:t>models of computation</a:t>
            </a:r>
            <a:endParaRPr lang="en-US" b="1" dirty="0"/>
          </a:p>
        </p:txBody>
      </p:sp>
      <p:sp>
        <p:nvSpPr>
          <p:cNvPr id="570371" name="Rectangle 3"/>
          <p:cNvSpPr>
            <a:spLocks noChangeArrowheads="1"/>
          </p:cNvSpPr>
          <p:nvPr/>
        </p:nvSpPr>
        <p:spPr bwMode="auto">
          <a:xfrm>
            <a:off x="0" y="254000"/>
            <a:ext cx="30480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sz="2400" b="0" u="sng">
              <a:solidFill>
                <a:srgbClr val="CC3300"/>
              </a:solidFill>
              <a:latin typeface="Comic Sans MS" pitchFamily="66" charset="0"/>
            </a:endParaRPr>
          </a:p>
          <a:p>
            <a:endParaRPr lang="en-US" sz="2400" b="0" u="sng">
              <a:solidFill>
                <a:srgbClr val="CC3300"/>
              </a:solidFill>
              <a:latin typeface="Comic Sans MS" pitchFamily="66" charset="0"/>
            </a:endParaRPr>
          </a:p>
        </p:txBody>
      </p:sp>
      <p:sp>
        <p:nvSpPr>
          <p:cNvPr id="570372" name="Rectangle 4"/>
          <p:cNvSpPr>
            <a:spLocks noGrp="1" noChangeArrowheads="1"/>
          </p:cNvSpPr>
          <p:nvPr>
            <p:ph type="body" idx="1"/>
          </p:nvPr>
        </p:nvSpPr>
        <p:spPr>
          <a:xfrm>
            <a:off x="1295400" y="1244600"/>
            <a:ext cx="6540500" cy="3975100"/>
          </a:xfrm>
          <a:solidFill>
            <a:srgbClr val="EFF9FF"/>
          </a:solidFill>
          <a:ln>
            <a:solidFill>
              <a:schemeClr val="accent2"/>
            </a:solidFill>
            <a:miter lim="800000"/>
            <a:headEnd/>
            <a:tailEnd/>
          </a:ln>
          <a:effectLst>
            <a:outerShdw dist="45791" dir="2021404" algn="ctr" rotWithShape="0">
              <a:schemeClr val="bg2"/>
            </a:outerShdw>
          </a:effectLst>
        </p:spPr>
        <p:txBody>
          <a:bodyPr/>
          <a:lstStyle/>
          <a:p>
            <a:pPr>
              <a:buFont typeface="Wingdings" pitchFamily="2" charset="2"/>
              <a:buNone/>
            </a:pPr>
            <a:r>
              <a:rPr lang="en-US">
                <a:solidFill>
                  <a:srgbClr val="CC3300"/>
                </a:solidFill>
              </a:rPr>
              <a:t>Concurrent programming </a:t>
            </a:r>
            <a:r>
              <a:rPr lang="en-US">
                <a:solidFill>
                  <a:srgbClr val="CC3300"/>
                </a:solidFill>
                <a:sym typeface="Wingdings" pitchFamily="2" charset="2"/>
              </a:rPr>
              <a:t></a:t>
            </a:r>
            <a:r>
              <a:rPr lang="en-US">
                <a:solidFill>
                  <a:srgbClr val="CC3300"/>
                </a:solidFill>
              </a:rPr>
              <a:t> Shared memory</a:t>
            </a:r>
          </a:p>
          <a:p>
            <a:pPr lvl="1"/>
            <a:r>
              <a:rPr lang="en-US" sz="2000"/>
              <a:t>safe registers</a:t>
            </a:r>
          </a:p>
          <a:p>
            <a:pPr lvl="1"/>
            <a:r>
              <a:rPr lang="en-US" sz="2000"/>
              <a:t>atomic registers (read/write) </a:t>
            </a:r>
          </a:p>
          <a:p>
            <a:pPr lvl="1"/>
            <a:r>
              <a:rPr lang="en-US" sz="2000"/>
              <a:t>test&amp;set</a:t>
            </a:r>
          </a:p>
          <a:p>
            <a:pPr lvl="1"/>
            <a:r>
              <a:rPr lang="en-US" sz="2000"/>
              <a:t>swap</a:t>
            </a:r>
          </a:p>
          <a:p>
            <a:pPr lvl="1"/>
            <a:r>
              <a:rPr lang="en-US" sz="2000"/>
              <a:t>compare-and-swap</a:t>
            </a:r>
          </a:p>
          <a:p>
            <a:pPr lvl="1"/>
            <a:r>
              <a:rPr lang="en-US" sz="2000"/>
              <a:t>load-link</a:t>
            </a:r>
            <a:r>
              <a:rPr lang="en-US" sz="2000">
                <a:solidFill>
                  <a:schemeClr val="accent2"/>
                </a:solidFill>
              </a:rPr>
              <a:t>/</a:t>
            </a:r>
            <a:r>
              <a:rPr lang="en-US" sz="2000"/>
              <a:t>store-conditional</a:t>
            </a:r>
          </a:p>
          <a:p>
            <a:pPr lvl="1"/>
            <a:r>
              <a:rPr lang="en-US" sz="2000"/>
              <a:t>read-modify-write</a:t>
            </a:r>
          </a:p>
          <a:p>
            <a:pPr lvl="1"/>
            <a:r>
              <a:rPr lang="en-US" sz="2000"/>
              <a:t>semaphore</a:t>
            </a:r>
          </a:p>
          <a:p>
            <a:pPr lvl="1"/>
            <a:r>
              <a:rPr lang="en-US" sz="2000"/>
              <a:t>monitor</a:t>
            </a:r>
          </a:p>
        </p:txBody>
      </p:sp>
      <p:sp>
        <p:nvSpPr>
          <p:cNvPr id="570374" name="Rectangle 6"/>
          <p:cNvSpPr>
            <a:spLocks noChangeArrowheads="1"/>
          </p:cNvSpPr>
          <p:nvPr/>
        </p:nvSpPr>
        <p:spPr bwMode="auto">
          <a:xfrm>
            <a:off x="1168400" y="5399088"/>
            <a:ext cx="7239000" cy="620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b="0">
                <a:latin typeface="Comic Sans MS" pitchFamily="66" charset="0"/>
              </a:rPr>
              <a:t>What is the relative power of these communication primitives?</a:t>
            </a:r>
          </a:p>
          <a:p>
            <a:r>
              <a:rPr lang="en-US" b="0">
                <a:latin typeface="Comic Sans MS" pitchFamily="66" charset="0"/>
              </a:rPr>
              <a:t>Answer:  see Chapter 9.</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Chapter 1</a:t>
            </a:r>
            <a:endParaRPr lang="en-US"/>
          </a:p>
        </p:txBody>
      </p:sp>
      <p:sp>
        <p:nvSpPr>
          <p:cNvPr id="7"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523266" name="Rectangle 2"/>
          <p:cNvSpPr>
            <a:spLocks noGrp="1" noChangeArrowheads="1"/>
          </p:cNvSpPr>
          <p:nvPr>
            <p:ph type="title"/>
          </p:nvPr>
        </p:nvSpPr>
        <p:spPr>
          <a:xfrm>
            <a:off x="533400" y="241300"/>
            <a:ext cx="7772400" cy="850900"/>
          </a:xfrm>
        </p:spPr>
        <p:txBody>
          <a:bodyPr/>
          <a:lstStyle/>
          <a:p>
            <a:r>
              <a:rPr lang="en-US"/>
              <a:t>Communication</a:t>
            </a:r>
            <a:br>
              <a:rPr lang="en-US"/>
            </a:br>
            <a:r>
              <a:rPr lang="en-US" sz="2000" b="1"/>
              <a:t>models of computation</a:t>
            </a:r>
            <a:endParaRPr lang="en-US" b="1"/>
          </a:p>
        </p:txBody>
      </p:sp>
      <p:sp>
        <p:nvSpPr>
          <p:cNvPr id="523268" name="Rectangle 4"/>
          <p:cNvSpPr>
            <a:spLocks noChangeArrowheads="1"/>
          </p:cNvSpPr>
          <p:nvPr/>
        </p:nvSpPr>
        <p:spPr bwMode="auto">
          <a:xfrm>
            <a:off x="0" y="254000"/>
            <a:ext cx="30480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sz="2400" b="0" u="sng">
              <a:solidFill>
                <a:srgbClr val="CC3300"/>
              </a:solidFill>
              <a:latin typeface="Comic Sans MS" pitchFamily="66" charset="0"/>
            </a:endParaRPr>
          </a:p>
          <a:p>
            <a:endParaRPr lang="en-US" sz="2400" b="0" u="sng">
              <a:solidFill>
                <a:srgbClr val="CC3300"/>
              </a:solidFill>
              <a:latin typeface="Comic Sans MS" pitchFamily="66" charset="0"/>
            </a:endParaRPr>
          </a:p>
        </p:txBody>
      </p:sp>
      <p:sp>
        <p:nvSpPr>
          <p:cNvPr id="523270" name="Rectangle 6"/>
          <p:cNvSpPr>
            <a:spLocks noChangeArrowheads="1"/>
          </p:cNvSpPr>
          <p:nvPr/>
        </p:nvSpPr>
        <p:spPr bwMode="auto">
          <a:xfrm>
            <a:off x="2794000" y="1447800"/>
            <a:ext cx="3302000" cy="2057400"/>
          </a:xfrm>
          <a:prstGeom prst="rect">
            <a:avLst/>
          </a:prstGeom>
          <a:solidFill>
            <a:srgbClr val="EFF9FF"/>
          </a:solidFill>
          <a:ln w="9525">
            <a:solidFill>
              <a:schemeClr val="accent2"/>
            </a:solidFill>
            <a:miter lim="800000"/>
            <a:headEnd/>
            <a:tailEnd/>
          </a:ln>
          <a:effectLst>
            <a:outerShdw dist="35921" dir="2700000" algn="ctr" rotWithShape="0">
              <a:schemeClr val="bg2"/>
            </a:outerShdw>
          </a:effectLst>
        </p:spPr>
        <p:txBody>
          <a:bodyPr/>
          <a:lstStyle/>
          <a:p>
            <a:pPr marL="342900" indent="-342900"/>
            <a:r>
              <a:rPr lang="en-US" sz="2400" b="0">
                <a:solidFill>
                  <a:srgbClr val="CC3300"/>
                </a:solidFill>
                <a:latin typeface="Comic Sans MS" pitchFamily="66" charset="0"/>
              </a:rPr>
              <a:t>Message passing</a:t>
            </a:r>
          </a:p>
          <a:p>
            <a:pPr marL="742950" lvl="1" indent="-285750">
              <a:spcBef>
                <a:spcPct val="20000"/>
              </a:spcBef>
              <a:buClr>
                <a:schemeClr val="accent2"/>
              </a:buClr>
              <a:buSzPct val="75000"/>
              <a:buFont typeface="ZapfDingbats" pitchFamily="82" charset="2"/>
              <a:buChar char="m"/>
            </a:pPr>
            <a:r>
              <a:rPr lang="en-US" sz="2000" b="0">
                <a:solidFill>
                  <a:srgbClr val="003300"/>
                </a:solidFill>
                <a:latin typeface="Comic Sans MS" pitchFamily="66" charset="0"/>
              </a:rPr>
              <a:t>send/receive</a:t>
            </a:r>
          </a:p>
          <a:p>
            <a:pPr marL="742950" lvl="1" indent="-285750">
              <a:spcBef>
                <a:spcPct val="20000"/>
              </a:spcBef>
              <a:buClr>
                <a:schemeClr val="accent2"/>
              </a:buClr>
              <a:buSzPct val="75000"/>
              <a:buFont typeface="ZapfDingbats" pitchFamily="82" charset="2"/>
              <a:buChar char="m"/>
            </a:pPr>
            <a:r>
              <a:rPr lang="en-US" sz="2000" b="0">
                <a:solidFill>
                  <a:srgbClr val="003300"/>
                </a:solidFill>
                <a:latin typeface="Comic Sans MS" pitchFamily="66" charset="0"/>
              </a:rPr>
              <a:t>multi-cast</a:t>
            </a:r>
          </a:p>
          <a:p>
            <a:pPr marL="742950" lvl="1" indent="-285750">
              <a:spcBef>
                <a:spcPct val="20000"/>
              </a:spcBef>
              <a:buClr>
                <a:schemeClr val="accent2"/>
              </a:buClr>
              <a:buSzPct val="75000"/>
              <a:buFont typeface="ZapfDingbats" pitchFamily="82" charset="2"/>
              <a:buChar char="m"/>
            </a:pPr>
            <a:r>
              <a:rPr lang="en-US" sz="2000" b="0">
                <a:solidFill>
                  <a:srgbClr val="003300"/>
                </a:solidFill>
                <a:latin typeface="Comic Sans MS" pitchFamily="66" charset="0"/>
              </a:rPr>
              <a:t>broadcast</a:t>
            </a:r>
          </a:p>
          <a:p>
            <a:pPr marL="742950" lvl="1" indent="-285750">
              <a:spcBef>
                <a:spcPct val="20000"/>
              </a:spcBef>
              <a:buClr>
                <a:schemeClr val="accent2"/>
              </a:buClr>
              <a:buSzPct val="75000"/>
              <a:buFont typeface="ZapfDingbats" pitchFamily="82" charset="2"/>
              <a:buChar char="m"/>
            </a:pPr>
            <a:r>
              <a:rPr lang="en-US" sz="2000" b="0">
                <a:solidFill>
                  <a:srgbClr val="003300"/>
                </a:solidFill>
                <a:latin typeface="Comic Sans MS" pitchFamily="66" charset="0"/>
              </a:rPr>
              <a:t>network topology</a:t>
            </a:r>
          </a:p>
        </p:txBody>
      </p:sp>
      <p:sp>
        <p:nvSpPr>
          <p:cNvPr id="523273" name="Rectangle 9"/>
          <p:cNvSpPr>
            <a:spLocks noChangeArrowheads="1"/>
          </p:cNvSpPr>
          <p:nvPr/>
        </p:nvSpPr>
        <p:spPr bwMode="auto">
          <a:xfrm>
            <a:off x="2476500" y="5030788"/>
            <a:ext cx="4178300" cy="633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b="0">
                <a:latin typeface="Comic Sans MS" pitchFamily="66" charset="0"/>
              </a:rPr>
              <a:t>Distributed message passing systems </a:t>
            </a:r>
          </a:p>
          <a:p>
            <a:r>
              <a:rPr lang="en-US" b="0">
                <a:latin typeface="Comic Sans MS" pitchFamily="66" charset="0"/>
              </a:rPr>
              <a:t>are not covered in the book</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e Placeholder 3"/>
          <p:cNvSpPr>
            <a:spLocks noGrp="1"/>
          </p:cNvSpPr>
          <p:nvPr>
            <p:ph type="dt" sz="half" idx="10"/>
          </p:nvPr>
        </p:nvSpPr>
        <p:spPr/>
        <p:txBody>
          <a:bodyPr/>
          <a:lstStyle/>
          <a:p>
            <a:r>
              <a:rPr lang="en-US" smtClean="0"/>
              <a:t>Chapter 1</a:t>
            </a:r>
            <a:endParaRPr lang="en-US"/>
          </a:p>
        </p:txBody>
      </p:sp>
      <p:sp>
        <p:nvSpPr>
          <p:cNvPr id="21"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525314" name="Rectangle 2"/>
          <p:cNvSpPr>
            <a:spLocks noChangeArrowheads="1"/>
          </p:cNvSpPr>
          <p:nvPr/>
        </p:nvSpPr>
        <p:spPr bwMode="auto">
          <a:xfrm>
            <a:off x="0" y="254000"/>
            <a:ext cx="30480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sz="2400" b="0" u="sng">
              <a:solidFill>
                <a:srgbClr val="CC3300"/>
              </a:solidFill>
              <a:latin typeface="Comic Sans MS" pitchFamily="66" charset="0"/>
            </a:endParaRPr>
          </a:p>
          <a:p>
            <a:endParaRPr lang="en-US" sz="2400" b="0" u="sng">
              <a:solidFill>
                <a:srgbClr val="CC3300"/>
              </a:solidFill>
              <a:latin typeface="Comic Sans MS" pitchFamily="66" charset="0"/>
            </a:endParaRPr>
          </a:p>
        </p:txBody>
      </p:sp>
      <p:sp>
        <p:nvSpPr>
          <p:cNvPr id="525317" name="Rectangle 5"/>
          <p:cNvSpPr>
            <a:spLocks noGrp="1" noChangeArrowheads="1"/>
          </p:cNvSpPr>
          <p:nvPr>
            <p:ph type="title"/>
          </p:nvPr>
        </p:nvSpPr>
        <p:spPr>
          <a:xfrm>
            <a:off x="533400" y="241300"/>
            <a:ext cx="7772400" cy="850900"/>
          </a:xfrm>
          <a:noFill/>
          <a:ln/>
        </p:spPr>
        <p:txBody>
          <a:bodyPr/>
          <a:lstStyle/>
          <a:p>
            <a:r>
              <a:rPr lang="en-US"/>
              <a:t>Time</a:t>
            </a:r>
            <a:br>
              <a:rPr lang="en-US"/>
            </a:br>
            <a:r>
              <a:rPr lang="en-US" sz="2000" b="1"/>
              <a:t>models of computation</a:t>
            </a:r>
            <a:endParaRPr lang="en-US" b="1"/>
          </a:p>
        </p:txBody>
      </p:sp>
      <p:sp>
        <p:nvSpPr>
          <p:cNvPr id="525320" name="Rectangle 8"/>
          <p:cNvSpPr>
            <a:spLocks noChangeArrowheads="1"/>
          </p:cNvSpPr>
          <p:nvPr/>
        </p:nvSpPr>
        <p:spPr bwMode="auto">
          <a:xfrm>
            <a:off x="1384300" y="1879600"/>
            <a:ext cx="6400800" cy="495300"/>
          </a:xfrm>
          <a:prstGeom prst="rect">
            <a:avLst/>
          </a:prstGeom>
          <a:gradFill rotWithShape="0">
            <a:gsLst>
              <a:gs pos="0">
                <a:srgbClr val="003300"/>
              </a:gs>
              <a:gs pos="100000">
                <a:srgbClr val="003300">
                  <a:gamma/>
                  <a:tint val="0"/>
                  <a:invGamma/>
                </a:srgbClr>
              </a:gs>
            </a:gsLst>
            <a:lin ang="0" scaled="1"/>
          </a:gra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525321" name="Text Box 9"/>
          <p:cNvSpPr txBox="1">
            <a:spLocks noChangeArrowheads="1"/>
          </p:cNvSpPr>
          <p:nvPr/>
        </p:nvSpPr>
        <p:spPr bwMode="auto">
          <a:xfrm>
            <a:off x="758825" y="3357563"/>
            <a:ext cx="16795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0">
                <a:solidFill>
                  <a:schemeClr val="accent2"/>
                </a:solidFill>
                <a:latin typeface="Comic Sans MS" pitchFamily="66" charset="0"/>
              </a:rPr>
              <a:t>Synchronous</a:t>
            </a:r>
          </a:p>
          <a:p>
            <a:r>
              <a:rPr lang="en-US" sz="1600" b="0">
                <a:solidFill>
                  <a:schemeClr val="accent2"/>
                </a:solidFill>
                <a:latin typeface="Comic Sans MS" pitchFamily="66" charset="0"/>
              </a:rPr>
              <a:t>(CRCW, EREW)</a:t>
            </a:r>
          </a:p>
        </p:txBody>
      </p:sp>
      <p:sp>
        <p:nvSpPr>
          <p:cNvPr id="525322" name="Text Box 10"/>
          <p:cNvSpPr txBox="1">
            <a:spLocks noChangeArrowheads="1"/>
          </p:cNvSpPr>
          <p:nvPr/>
        </p:nvSpPr>
        <p:spPr bwMode="auto">
          <a:xfrm>
            <a:off x="7032625" y="3357563"/>
            <a:ext cx="1812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0">
                <a:solidFill>
                  <a:schemeClr val="accent2"/>
                </a:solidFill>
                <a:latin typeface="Comic Sans MS" pitchFamily="66" charset="0"/>
              </a:rPr>
              <a:t>Asynchronous</a:t>
            </a:r>
          </a:p>
        </p:txBody>
      </p:sp>
      <p:sp>
        <p:nvSpPr>
          <p:cNvPr id="525323" name="Line 11"/>
          <p:cNvSpPr>
            <a:spLocks noChangeShapeType="1"/>
          </p:cNvSpPr>
          <p:nvPr/>
        </p:nvSpPr>
        <p:spPr bwMode="auto">
          <a:xfrm flipV="1">
            <a:off x="1409700" y="2501900"/>
            <a:ext cx="0" cy="812800"/>
          </a:xfrm>
          <a:prstGeom prst="line">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5324" name="Line 12"/>
          <p:cNvSpPr>
            <a:spLocks noChangeShapeType="1"/>
          </p:cNvSpPr>
          <p:nvPr/>
        </p:nvSpPr>
        <p:spPr bwMode="auto">
          <a:xfrm flipV="1">
            <a:off x="7772400" y="2501900"/>
            <a:ext cx="0" cy="812800"/>
          </a:xfrm>
          <a:prstGeom prst="line">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5325" name="Line 13"/>
          <p:cNvSpPr>
            <a:spLocks noChangeShapeType="1"/>
          </p:cNvSpPr>
          <p:nvPr/>
        </p:nvSpPr>
        <p:spPr bwMode="auto">
          <a:xfrm flipV="1">
            <a:off x="5435600" y="2501900"/>
            <a:ext cx="0" cy="812800"/>
          </a:xfrm>
          <a:prstGeom prst="line">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5326" name="Text Box 14"/>
          <p:cNvSpPr txBox="1">
            <a:spLocks noChangeArrowheads="1"/>
          </p:cNvSpPr>
          <p:nvPr/>
        </p:nvSpPr>
        <p:spPr bwMode="auto">
          <a:xfrm>
            <a:off x="4708525" y="3357563"/>
            <a:ext cx="16271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0">
                <a:solidFill>
                  <a:schemeClr val="accent2"/>
                </a:solidFill>
                <a:latin typeface="Comic Sans MS" pitchFamily="66" charset="0"/>
              </a:rPr>
              <a:t>Partially</a:t>
            </a:r>
          </a:p>
          <a:p>
            <a:r>
              <a:rPr lang="en-US" sz="2000" b="0">
                <a:solidFill>
                  <a:schemeClr val="accent2"/>
                </a:solidFill>
                <a:latin typeface="Comic Sans MS" pitchFamily="66" charset="0"/>
              </a:rPr>
              <a:t>synchronous</a:t>
            </a:r>
          </a:p>
        </p:txBody>
      </p:sp>
      <p:sp>
        <p:nvSpPr>
          <p:cNvPr id="525327" name="Rectangle 15"/>
          <p:cNvSpPr>
            <a:spLocks noChangeArrowheads="1"/>
          </p:cNvSpPr>
          <p:nvPr/>
        </p:nvSpPr>
        <p:spPr bwMode="auto">
          <a:xfrm>
            <a:off x="571500" y="5614988"/>
            <a:ext cx="7772400" cy="59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b="0">
                <a:latin typeface="Comic Sans MS" pitchFamily="66" charset="0"/>
              </a:rPr>
              <a:t>What is the relative power of these timing models?</a:t>
            </a:r>
          </a:p>
        </p:txBody>
      </p:sp>
      <p:sp>
        <p:nvSpPr>
          <p:cNvPr id="525328" name="Line 16"/>
          <p:cNvSpPr>
            <a:spLocks noChangeShapeType="1"/>
          </p:cNvSpPr>
          <p:nvPr/>
        </p:nvSpPr>
        <p:spPr bwMode="auto">
          <a:xfrm>
            <a:off x="2374900" y="5143500"/>
            <a:ext cx="4127500" cy="0"/>
          </a:xfrm>
          <a:prstGeom prst="line">
            <a:avLst/>
          </a:prstGeom>
          <a:noFill/>
          <a:ln w="9525">
            <a:solidFill>
              <a:srgbClr val="0033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5329" name="Text Box 17"/>
          <p:cNvSpPr txBox="1">
            <a:spLocks noChangeArrowheads="1"/>
          </p:cNvSpPr>
          <p:nvPr/>
        </p:nvSpPr>
        <p:spPr bwMode="auto">
          <a:xfrm>
            <a:off x="6600825" y="4945063"/>
            <a:ext cx="16319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0">
                <a:latin typeface="Comic Sans MS" pitchFamily="66" charset="0"/>
              </a:rPr>
              <a:t>Concurrent/</a:t>
            </a:r>
          </a:p>
          <a:p>
            <a:r>
              <a:rPr lang="en-US" sz="2000" b="0">
                <a:latin typeface="Comic Sans MS" pitchFamily="66" charset="0"/>
              </a:rPr>
              <a:t>Distributed</a:t>
            </a:r>
          </a:p>
        </p:txBody>
      </p:sp>
      <p:sp>
        <p:nvSpPr>
          <p:cNvPr id="525330" name="Text Box 18"/>
          <p:cNvSpPr txBox="1">
            <a:spLocks noChangeArrowheads="1"/>
          </p:cNvSpPr>
          <p:nvPr/>
        </p:nvSpPr>
        <p:spPr bwMode="auto">
          <a:xfrm>
            <a:off x="1317625" y="4945063"/>
            <a:ext cx="1047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0">
                <a:latin typeface="Comic Sans MS" pitchFamily="66" charset="0"/>
              </a:rPr>
              <a:t>Parallel</a:t>
            </a:r>
          </a:p>
        </p:txBody>
      </p:sp>
      <p:grpSp>
        <p:nvGrpSpPr>
          <p:cNvPr id="525334" name="Group 22"/>
          <p:cNvGrpSpPr>
            <a:grpSpLocks/>
          </p:cNvGrpSpPr>
          <p:nvPr/>
        </p:nvGrpSpPr>
        <p:grpSpPr bwMode="auto">
          <a:xfrm>
            <a:off x="5105400" y="1714500"/>
            <a:ext cx="3009900" cy="812800"/>
            <a:chOff x="3776" y="1080"/>
            <a:chExt cx="1336" cy="512"/>
          </a:xfrm>
        </p:grpSpPr>
        <p:sp>
          <p:nvSpPr>
            <p:cNvPr id="525331" name="Oval 19"/>
            <p:cNvSpPr>
              <a:spLocks noChangeArrowheads="1"/>
            </p:cNvSpPr>
            <p:nvPr/>
          </p:nvSpPr>
          <p:spPr bwMode="auto">
            <a:xfrm>
              <a:off x="3776" y="1080"/>
              <a:ext cx="1336" cy="512"/>
            </a:xfrm>
            <a:prstGeom prst="ellipse">
              <a:avLst/>
            </a:prstGeom>
            <a:noFill/>
            <a:ln w="9525">
              <a:solidFill>
                <a:srgbClr val="FF0000"/>
              </a:solidFill>
              <a:round/>
              <a:headEnd/>
              <a:tailEn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525333" name="Text Box 21"/>
            <p:cNvSpPr txBox="1">
              <a:spLocks noChangeArrowheads="1"/>
            </p:cNvSpPr>
            <p:nvPr/>
          </p:nvSpPr>
          <p:spPr bwMode="auto">
            <a:xfrm>
              <a:off x="4054" y="1218"/>
              <a:ext cx="539" cy="231"/>
            </a:xfrm>
            <a:prstGeom prst="rect">
              <a:avLst/>
            </a:prstGeom>
            <a:noFill/>
            <a:ln>
              <a:noFill/>
            </a:ln>
            <a:effectLst/>
            <a:extLst>
              <a:ext uri="{909E8E84-426E-40DD-AFC4-6F175D3DCCD1}">
                <a14:hiddenFill xmlns:a14="http://schemas.microsoft.com/office/drawing/2010/main">
                  <a:solidFill>
                    <a:srgbClr val="FFE1E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solidFill>
                    <a:srgbClr val="FF0000"/>
                  </a:solidFill>
                  <a:latin typeface="Comic Sans MS" pitchFamily="66" charset="0"/>
                </a:rPr>
                <a:t>This book</a:t>
              </a:r>
            </a:p>
          </p:txBody>
        </p:sp>
      </p:grpSp>
      <p:sp>
        <p:nvSpPr>
          <p:cNvPr id="525335" name="Text Box 23"/>
          <p:cNvSpPr txBox="1">
            <a:spLocks noChangeArrowheads="1"/>
          </p:cNvSpPr>
          <p:nvPr/>
        </p:nvSpPr>
        <p:spPr bwMode="auto">
          <a:xfrm>
            <a:off x="7032625" y="3738563"/>
            <a:ext cx="19272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en-US" altLang="he-IL" sz="2000" b="0">
                <a:solidFill>
                  <a:srgbClr val="003300"/>
                </a:solidFill>
                <a:latin typeface="Comic Sans MS" pitchFamily="66" charset="0"/>
              </a:rPr>
              <a:t> less powerful</a:t>
            </a:r>
          </a:p>
          <a:p>
            <a:pPr>
              <a:buFontTx/>
              <a:buChar char="•"/>
            </a:pPr>
            <a:r>
              <a:rPr lang="en-US" altLang="he-IL" sz="2000" b="0">
                <a:solidFill>
                  <a:srgbClr val="003300"/>
                </a:solidFill>
                <a:latin typeface="Comic Sans MS" pitchFamily="66" charset="0"/>
              </a:rPr>
              <a:t> realistic</a:t>
            </a:r>
            <a:endParaRPr lang="en-US" sz="2000" b="0">
              <a:solidFill>
                <a:srgbClr val="003300"/>
              </a:solidFill>
              <a:latin typeface="Comic Sans MS" pitchFamily="66" charset="0"/>
            </a:endParaRPr>
          </a:p>
        </p:txBody>
      </p:sp>
      <p:sp>
        <p:nvSpPr>
          <p:cNvPr id="525336" name="Text Box 24"/>
          <p:cNvSpPr txBox="1">
            <a:spLocks noChangeArrowheads="1"/>
          </p:cNvSpPr>
          <p:nvPr/>
        </p:nvSpPr>
        <p:spPr bwMode="auto">
          <a:xfrm>
            <a:off x="758825" y="3916363"/>
            <a:ext cx="26781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en-US" altLang="en-US" sz="2000" b="0">
                <a:solidFill>
                  <a:srgbClr val="003300"/>
                </a:solidFill>
                <a:latin typeface="Comic Sans MS" pitchFamily="66" charset="0"/>
              </a:rPr>
              <a:t> extremely powerful</a:t>
            </a:r>
            <a:endParaRPr lang="en-US" altLang="he-IL" sz="2000" b="0">
              <a:solidFill>
                <a:srgbClr val="003300"/>
              </a:solidFill>
              <a:latin typeface="Comic Sans MS" pitchFamily="66" charset="0"/>
            </a:endParaRPr>
          </a:p>
          <a:p>
            <a:pPr>
              <a:buFontTx/>
              <a:buChar char="•"/>
            </a:pPr>
            <a:r>
              <a:rPr lang="en-US" altLang="he-IL" sz="2000" b="0">
                <a:solidFill>
                  <a:srgbClr val="003300"/>
                </a:solidFill>
                <a:latin typeface="Comic Sans MS" pitchFamily="66" charset="0"/>
              </a:rPr>
              <a:t> unrealistic</a:t>
            </a:r>
            <a:endParaRPr lang="en-US" sz="2000" b="0">
              <a:solidFill>
                <a:srgbClr val="0033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25334"/>
                                        </p:tgtEl>
                                        <p:attrNameLst>
                                          <p:attrName>style.visibility</p:attrName>
                                        </p:attrNameLst>
                                      </p:cBhvr>
                                      <p:to>
                                        <p:strVal val="visible"/>
                                      </p:to>
                                    </p:set>
                                    <p:animEffect transition="in" filter="dissolve">
                                      <p:cBhvr>
                                        <p:cTn id="7" dur="500"/>
                                        <p:tgtEl>
                                          <p:spTgt spid="5253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0506" name="Line 1050"/>
          <p:cNvSpPr>
            <a:spLocks noChangeShapeType="1"/>
          </p:cNvSpPr>
          <p:nvPr/>
        </p:nvSpPr>
        <p:spPr bwMode="auto">
          <a:xfrm flipV="1">
            <a:off x="4154488" y="2833688"/>
            <a:ext cx="0" cy="304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0489" name="Line 1033"/>
          <p:cNvSpPr>
            <a:spLocks noChangeShapeType="1"/>
          </p:cNvSpPr>
          <p:nvPr/>
        </p:nvSpPr>
        <p:spPr bwMode="auto">
          <a:xfrm flipV="1">
            <a:off x="2151063" y="2833688"/>
            <a:ext cx="0" cy="304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Date Placeholder 1"/>
          <p:cNvSpPr>
            <a:spLocks noGrp="1"/>
          </p:cNvSpPr>
          <p:nvPr>
            <p:ph type="dt" sz="half" idx="10"/>
          </p:nvPr>
        </p:nvSpPr>
        <p:spPr/>
        <p:txBody>
          <a:bodyPr/>
          <a:lstStyle/>
          <a:p>
            <a:r>
              <a:rPr lang="en-US" smtClean="0"/>
              <a:t>Chapter 1</a:t>
            </a:r>
            <a:endParaRPr lang="en-US"/>
          </a:p>
        </p:txBody>
      </p:sp>
      <p:sp>
        <p:nvSpPr>
          <p:cNvPr id="39" name="Footer Placeholder 2"/>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60482" name="Rectangle 1026"/>
          <p:cNvSpPr>
            <a:spLocks noChangeArrowheads="1"/>
          </p:cNvSpPr>
          <p:nvPr/>
        </p:nvSpPr>
        <p:spPr bwMode="auto">
          <a:xfrm>
            <a:off x="3786188" y="3127375"/>
            <a:ext cx="738187" cy="363538"/>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0483" name="Rectangle 1027"/>
          <p:cNvSpPr>
            <a:spLocks noChangeArrowheads="1"/>
          </p:cNvSpPr>
          <p:nvPr/>
        </p:nvSpPr>
        <p:spPr bwMode="auto">
          <a:xfrm>
            <a:off x="1782763" y="3127375"/>
            <a:ext cx="738187" cy="363538"/>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0484" name="Text Box 1028"/>
          <p:cNvSpPr txBox="1">
            <a:spLocks noChangeArrowheads="1"/>
          </p:cNvSpPr>
          <p:nvPr/>
        </p:nvSpPr>
        <p:spPr bwMode="auto">
          <a:xfrm>
            <a:off x="1720850" y="1901825"/>
            <a:ext cx="6286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eaLnBrk="1" hangingPunct="1"/>
            <a:r>
              <a:rPr lang="en-US" sz="1600">
                <a:latin typeface="Comic Sans MS" pitchFamily="66" charset="0"/>
              </a:rPr>
              <a:t>. . .</a:t>
            </a:r>
          </a:p>
        </p:txBody>
      </p:sp>
      <p:sp>
        <p:nvSpPr>
          <p:cNvPr id="660485" name="Text Box 1029"/>
          <p:cNvSpPr txBox="1">
            <a:spLocks noChangeArrowheads="1"/>
          </p:cNvSpPr>
          <p:nvPr/>
        </p:nvSpPr>
        <p:spPr bwMode="auto">
          <a:xfrm>
            <a:off x="1971675" y="3149600"/>
            <a:ext cx="3635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eaLnBrk="1" hangingPunct="1"/>
            <a:r>
              <a:rPr lang="en-US" sz="1600">
                <a:latin typeface="Comic Sans MS" pitchFamily="66" charset="0"/>
              </a:rPr>
              <a:t>M</a:t>
            </a:r>
          </a:p>
        </p:txBody>
      </p:sp>
      <p:sp>
        <p:nvSpPr>
          <p:cNvPr id="660486" name="Line 1030"/>
          <p:cNvSpPr>
            <a:spLocks noChangeShapeType="1"/>
          </p:cNvSpPr>
          <p:nvPr/>
        </p:nvSpPr>
        <p:spPr bwMode="auto">
          <a:xfrm>
            <a:off x="1511300" y="2320925"/>
            <a:ext cx="0" cy="51435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0487" name="Line 1031"/>
          <p:cNvSpPr>
            <a:spLocks noChangeShapeType="1"/>
          </p:cNvSpPr>
          <p:nvPr/>
        </p:nvSpPr>
        <p:spPr bwMode="auto">
          <a:xfrm>
            <a:off x="2806700" y="2320925"/>
            <a:ext cx="0" cy="51435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0488" name="Line 1032"/>
          <p:cNvSpPr>
            <a:spLocks noChangeShapeType="1"/>
          </p:cNvSpPr>
          <p:nvPr/>
        </p:nvSpPr>
        <p:spPr bwMode="auto">
          <a:xfrm>
            <a:off x="1511300" y="2835275"/>
            <a:ext cx="1295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0490" name="Text Box 1034"/>
          <p:cNvSpPr txBox="1">
            <a:spLocks noChangeArrowheads="1"/>
          </p:cNvSpPr>
          <p:nvPr/>
        </p:nvSpPr>
        <p:spPr bwMode="auto">
          <a:xfrm>
            <a:off x="6099175" y="1901825"/>
            <a:ext cx="6286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eaLnBrk="1" hangingPunct="1"/>
            <a:r>
              <a:rPr lang="en-US" sz="1600">
                <a:latin typeface="Comic Sans MS" pitchFamily="66" charset="0"/>
              </a:rPr>
              <a:t>. . .</a:t>
            </a:r>
          </a:p>
        </p:txBody>
      </p:sp>
      <p:sp>
        <p:nvSpPr>
          <p:cNvPr id="660492" name="Line 1036"/>
          <p:cNvSpPr>
            <a:spLocks noChangeShapeType="1"/>
          </p:cNvSpPr>
          <p:nvPr/>
        </p:nvSpPr>
        <p:spPr bwMode="auto">
          <a:xfrm>
            <a:off x="5889625" y="2320925"/>
            <a:ext cx="0" cy="74136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0493" name="Line 1037"/>
          <p:cNvSpPr>
            <a:spLocks noChangeShapeType="1"/>
          </p:cNvSpPr>
          <p:nvPr/>
        </p:nvSpPr>
        <p:spPr bwMode="auto">
          <a:xfrm>
            <a:off x="5889625" y="3051175"/>
            <a:ext cx="1295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0494" name="Line 1038"/>
          <p:cNvSpPr>
            <a:spLocks noChangeShapeType="1"/>
          </p:cNvSpPr>
          <p:nvPr/>
        </p:nvSpPr>
        <p:spPr bwMode="auto">
          <a:xfrm>
            <a:off x="5889625" y="2624138"/>
            <a:ext cx="21113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0496" name="Line 1040"/>
          <p:cNvSpPr>
            <a:spLocks noChangeShapeType="1"/>
          </p:cNvSpPr>
          <p:nvPr/>
        </p:nvSpPr>
        <p:spPr bwMode="auto">
          <a:xfrm>
            <a:off x="7192963" y="2320925"/>
            <a:ext cx="0" cy="73025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0497" name="Line 1041"/>
          <p:cNvSpPr>
            <a:spLocks noChangeShapeType="1"/>
          </p:cNvSpPr>
          <p:nvPr/>
        </p:nvSpPr>
        <p:spPr bwMode="auto">
          <a:xfrm>
            <a:off x="7195185" y="2624138"/>
            <a:ext cx="21272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0500" name="Line 1044"/>
          <p:cNvSpPr>
            <a:spLocks noChangeShapeType="1"/>
          </p:cNvSpPr>
          <p:nvPr/>
        </p:nvSpPr>
        <p:spPr bwMode="auto">
          <a:xfrm>
            <a:off x="4797425" y="2573338"/>
            <a:ext cx="21272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0499" name="Text Box 1043"/>
          <p:cNvSpPr txBox="1">
            <a:spLocks noChangeArrowheads="1"/>
          </p:cNvSpPr>
          <p:nvPr/>
        </p:nvSpPr>
        <p:spPr bwMode="auto">
          <a:xfrm>
            <a:off x="5002213" y="2433638"/>
            <a:ext cx="287337" cy="284162"/>
          </a:xfrm>
          <a:prstGeom prst="rect">
            <a:avLst/>
          </a:prstGeom>
          <a:solidFill>
            <a:srgbClr val="FFF6E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eaLnBrk="1" hangingPunct="1"/>
            <a:r>
              <a:rPr lang="en-US" sz="1200">
                <a:latin typeface="Comic Sans MS" pitchFamily="66" charset="0"/>
              </a:rPr>
              <a:t>C</a:t>
            </a:r>
          </a:p>
        </p:txBody>
      </p:sp>
      <p:sp>
        <p:nvSpPr>
          <p:cNvPr id="660501" name="Text Box 1045"/>
          <p:cNvSpPr txBox="1">
            <a:spLocks noChangeArrowheads="1"/>
          </p:cNvSpPr>
          <p:nvPr/>
        </p:nvSpPr>
        <p:spPr bwMode="auto">
          <a:xfrm>
            <a:off x="3724275" y="1901825"/>
            <a:ext cx="6286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eaLnBrk="1" hangingPunct="1"/>
            <a:r>
              <a:rPr lang="en-US" sz="1600">
                <a:latin typeface="Comic Sans MS" pitchFamily="66" charset="0"/>
              </a:rPr>
              <a:t>. . .</a:t>
            </a:r>
          </a:p>
        </p:txBody>
      </p:sp>
      <p:sp>
        <p:nvSpPr>
          <p:cNvPr id="660502" name="Text Box 1046"/>
          <p:cNvSpPr txBox="1">
            <a:spLocks noChangeArrowheads="1"/>
          </p:cNvSpPr>
          <p:nvPr/>
        </p:nvSpPr>
        <p:spPr bwMode="auto">
          <a:xfrm>
            <a:off x="3975100" y="3149600"/>
            <a:ext cx="3635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eaLnBrk="1" hangingPunct="1"/>
            <a:r>
              <a:rPr lang="en-US" sz="1600">
                <a:latin typeface="Comic Sans MS" pitchFamily="66" charset="0"/>
              </a:rPr>
              <a:t>M</a:t>
            </a:r>
          </a:p>
        </p:txBody>
      </p:sp>
      <p:sp>
        <p:nvSpPr>
          <p:cNvPr id="660503" name="Line 1047"/>
          <p:cNvSpPr>
            <a:spLocks noChangeShapeType="1"/>
          </p:cNvSpPr>
          <p:nvPr/>
        </p:nvSpPr>
        <p:spPr bwMode="auto">
          <a:xfrm>
            <a:off x="3514725" y="2320925"/>
            <a:ext cx="0" cy="51435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0504" name="Line 1048"/>
          <p:cNvSpPr>
            <a:spLocks noChangeShapeType="1"/>
          </p:cNvSpPr>
          <p:nvPr/>
        </p:nvSpPr>
        <p:spPr bwMode="auto">
          <a:xfrm>
            <a:off x="4797425" y="2320925"/>
            <a:ext cx="0" cy="51435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0505" name="Line 1049"/>
          <p:cNvSpPr>
            <a:spLocks noChangeShapeType="1"/>
          </p:cNvSpPr>
          <p:nvPr/>
        </p:nvSpPr>
        <p:spPr bwMode="auto">
          <a:xfrm>
            <a:off x="3514725" y="2835275"/>
            <a:ext cx="1295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0509" name="Line 1053"/>
          <p:cNvSpPr>
            <a:spLocks noChangeShapeType="1"/>
          </p:cNvSpPr>
          <p:nvPr/>
        </p:nvSpPr>
        <p:spPr bwMode="auto">
          <a:xfrm>
            <a:off x="3527425" y="2573338"/>
            <a:ext cx="2047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0508" name="Text Box 1052"/>
          <p:cNvSpPr txBox="1">
            <a:spLocks noChangeArrowheads="1"/>
          </p:cNvSpPr>
          <p:nvPr/>
        </p:nvSpPr>
        <p:spPr bwMode="auto">
          <a:xfrm>
            <a:off x="3736975" y="2433638"/>
            <a:ext cx="287338" cy="284162"/>
          </a:xfrm>
          <a:prstGeom prst="rect">
            <a:avLst/>
          </a:prstGeom>
          <a:solidFill>
            <a:srgbClr val="FFF6E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eaLnBrk="1" hangingPunct="1"/>
            <a:r>
              <a:rPr lang="en-US" sz="1200">
                <a:latin typeface="Comic Sans MS" pitchFamily="66" charset="0"/>
              </a:rPr>
              <a:t>C</a:t>
            </a:r>
          </a:p>
        </p:txBody>
      </p:sp>
      <p:sp>
        <p:nvSpPr>
          <p:cNvPr id="660511" name="Oval 1055"/>
          <p:cNvSpPr>
            <a:spLocks noChangeArrowheads="1"/>
          </p:cNvSpPr>
          <p:nvPr/>
        </p:nvSpPr>
        <p:spPr bwMode="auto">
          <a:xfrm>
            <a:off x="1320800" y="1939925"/>
            <a:ext cx="381000" cy="381000"/>
          </a:xfrm>
          <a:prstGeom prst="ellipse">
            <a:avLst/>
          </a:prstGeom>
          <a:solidFill>
            <a:srgbClr val="EFF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1600">
                <a:latin typeface="Comic Sans MS" pitchFamily="66" charset="0"/>
              </a:rPr>
              <a:t>P</a:t>
            </a:r>
          </a:p>
        </p:txBody>
      </p:sp>
      <p:sp>
        <p:nvSpPr>
          <p:cNvPr id="660512" name="Oval 1056"/>
          <p:cNvSpPr>
            <a:spLocks noChangeArrowheads="1"/>
          </p:cNvSpPr>
          <p:nvPr/>
        </p:nvSpPr>
        <p:spPr bwMode="auto">
          <a:xfrm>
            <a:off x="2616200" y="1939925"/>
            <a:ext cx="381000" cy="381000"/>
          </a:xfrm>
          <a:prstGeom prst="ellipse">
            <a:avLst/>
          </a:prstGeom>
          <a:solidFill>
            <a:srgbClr val="EFF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1600">
                <a:latin typeface="Comic Sans MS" pitchFamily="66" charset="0"/>
              </a:rPr>
              <a:t>P</a:t>
            </a:r>
          </a:p>
        </p:txBody>
      </p:sp>
      <p:sp>
        <p:nvSpPr>
          <p:cNvPr id="660513" name="Oval 1057"/>
          <p:cNvSpPr>
            <a:spLocks noChangeArrowheads="1"/>
          </p:cNvSpPr>
          <p:nvPr/>
        </p:nvSpPr>
        <p:spPr bwMode="auto">
          <a:xfrm>
            <a:off x="3340100" y="1939925"/>
            <a:ext cx="381000" cy="381000"/>
          </a:xfrm>
          <a:prstGeom prst="ellipse">
            <a:avLst/>
          </a:prstGeom>
          <a:solidFill>
            <a:srgbClr val="EFF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1600">
                <a:latin typeface="Comic Sans MS" pitchFamily="66" charset="0"/>
              </a:rPr>
              <a:t>P</a:t>
            </a:r>
          </a:p>
        </p:txBody>
      </p:sp>
      <p:sp>
        <p:nvSpPr>
          <p:cNvPr id="660514" name="Oval 1058"/>
          <p:cNvSpPr>
            <a:spLocks noChangeArrowheads="1"/>
          </p:cNvSpPr>
          <p:nvPr/>
        </p:nvSpPr>
        <p:spPr bwMode="auto">
          <a:xfrm>
            <a:off x="4606925" y="1939925"/>
            <a:ext cx="381000" cy="381000"/>
          </a:xfrm>
          <a:prstGeom prst="ellipse">
            <a:avLst/>
          </a:prstGeom>
          <a:solidFill>
            <a:srgbClr val="EFF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1600">
                <a:latin typeface="Comic Sans MS" pitchFamily="66" charset="0"/>
              </a:rPr>
              <a:t>P</a:t>
            </a:r>
          </a:p>
        </p:txBody>
      </p:sp>
      <p:sp>
        <p:nvSpPr>
          <p:cNvPr id="660515" name="Oval 1059"/>
          <p:cNvSpPr>
            <a:spLocks noChangeArrowheads="1"/>
          </p:cNvSpPr>
          <p:nvPr/>
        </p:nvSpPr>
        <p:spPr bwMode="auto">
          <a:xfrm>
            <a:off x="5699125" y="1939925"/>
            <a:ext cx="381000" cy="381000"/>
          </a:xfrm>
          <a:prstGeom prst="ellipse">
            <a:avLst/>
          </a:prstGeom>
          <a:solidFill>
            <a:srgbClr val="EFF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1600">
                <a:latin typeface="Comic Sans MS" pitchFamily="66" charset="0"/>
              </a:rPr>
              <a:t>P</a:t>
            </a:r>
          </a:p>
        </p:txBody>
      </p:sp>
      <p:sp>
        <p:nvSpPr>
          <p:cNvPr id="660516" name="Oval 1060"/>
          <p:cNvSpPr>
            <a:spLocks noChangeArrowheads="1"/>
          </p:cNvSpPr>
          <p:nvPr/>
        </p:nvSpPr>
        <p:spPr bwMode="auto">
          <a:xfrm>
            <a:off x="6994525" y="1939925"/>
            <a:ext cx="381000" cy="381000"/>
          </a:xfrm>
          <a:prstGeom prst="ellipse">
            <a:avLst/>
          </a:prstGeom>
          <a:solidFill>
            <a:srgbClr val="EFF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1600">
                <a:latin typeface="Comic Sans MS" pitchFamily="66" charset="0"/>
              </a:rPr>
              <a:t>P</a:t>
            </a:r>
          </a:p>
        </p:txBody>
      </p:sp>
      <p:sp>
        <p:nvSpPr>
          <p:cNvPr id="660519" name="Rectangle 1063"/>
          <p:cNvSpPr>
            <a:spLocks noChangeArrowheads="1"/>
          </p:cNvSpPr>
          <p:nvPr/>
        </p:nvSpPr>
        <p:spPr bwMode="auto">
          <a:xfrm>
            <a:off x="3692525" y="3841750"/>
            <a:ext cx="1476375" cy="57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he-IL" sz="1600" b="0">
                <a:solidFill>
                  <a:schemeClr val="accent2"/>
                </a:solidFill>
                <a:latin typeface="Comic Sans MS" pitchFamily="66" charset="0"/>
                <a:cs typeface="Times New Roman" pitchFamily="18" charset="0"/>
              </a:rPr>
              <a:t>Coherent Caching</a:t>
            </a:r>
          </a:p>
        </p:txBody>
      </p:sp>
      <p:sp>
        <p:nvSpPr>
          <p:cNvPr id="660520" name="Rectangle 1064"/>
          <p:cNvSpPr>
            <a:spLocks noChangeArrowheads="1"/>
          </p:cNvSpPr>
          <p:nvPr/>
        </p:nvSpPr>
        <p:spPr bwMode="auto">
          <a:xfrm>
            <a:off x="5927725" y="3841750"/>
            <a:ext cx="14763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he-IL" sz="1600" b="0">
                <a:solidFill>
                  <a:schemeClr val="accent2"/>
                </a:solidFill>
                <a:latin typeface="Comic Sans MS" pitchFamily="66" charset="0"/>
                <a:cs typeface="Times New Roman" pitchFamily="18" charset="0"/>
              </a:rPr>
              <a:t>Distributed Shared Memory</a:t>
            </a:r>
          </a:p>
        </p:txBody>
      </p:sp>
      <p:sp>
        <p:nvSpPr>
          <p:cNvPr id="660521" name="Rectangle 1065"/>
          <p:cNvSpPr>
            <a:spLocks noChangeArrowheads="1"/>
          </p:cNvSpPr>
          <p:nvPr/>
        </p:nvSpPr>
        <p:spPr bwMode="auto">
          <a:xfrm>
            <a:off x="1749425" y="3841750"/>
            <a:ext cx="14763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he-IL" sz="1600" b="0">
                <a:solidFill>
                  <a:schemeClr val="accent2"/>
                </a:solidFill>
                <a:latin typeface="Comic Sans MS" pitchFamily="66" charset="0"/>
                <a:cs typeface="Times New Roman" pitchFamily="18" charset="0"/>
              </a:rPr>
              <a:t>Simple Shared Memory</a:t>
            </a:r>
          </a:p>
        </p:txBody>
      </p:sp>
      <p:sp>
        <p:nvSpPr>
          <p:cNvPr id="660522" name="Rectangle 1066"/>
          <p:cNvSpPr>
            <a:spLocks noChangeArrowheads="1"/>
          </p:cNvSpPr>
          <p:nvPr/>
        </p:nvSpPr>
        <p:spPr bwMode="auto">
          <a:xfrm>
            <a:off x="533400" y="241300"/>
            <a:ext cx="77724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3600" b="0">
                <a:solidFill>
                  <a:srgbClr val="CC3300"/>
                </a:solidFill>
                <a:effectLst>
                  <a:outerShdw blurRad="38100" dist="38100" dir="2700000" algn="tl">
                    <a:srgbClr val="C0C0C0"/>
                  </a:outerShdw>
                </a:effectLst>
                <a:latin typeface="Comic Sans MS" pitchFamily="66" charset="0"/>
              </a:rPr>
              <a:t>Shared Memory Models </a:t>
            </a:r>
            <a:br>
              <a:rPr lang="en-US" sz="3600" b="0">
                <a:solidFill>
                  <a:srgbClr val="CC3300"/>
                </a:solidFill>
                <a:effectLst>
                  <a:outerShdw blurRad="38100" dist="38100" dir="2700000" algn="tl">
                    <a:srgbClr val="C0C0C0"/>
                  </a:outerShdw>
                </a:effectLst>
                <a:latin typeface="Comic Sans MS" pitchFamily="66" charset="0"/>
              </a:rPr>
            </a:br>
            <a:r>
              <a:rPr lang="en-US" sz="2000">
                <a:solidFill>
                  <a:srgbClr val="CC3300"/>
                </a:solidFill>
                <a:effectLst>
                  <a:outerShdw blurRad="38100" dist="38100" dir="2700000" algn="tl">
                    <a:srgbClr val="C0C0C0"/>
                  </a:outerShdw>
                </a:effectLst>
                <a:latin typeface="Comic Sans MS" pitchFamily="66" charset="0"/>
              </a:rPr>
              <a:t>models of computation</a:t>
            </a:r>
          </a:p>
        </p:txBody>
      </p:sp>
      <p:sp>
        <p:nvSpPr>
          <p:cNvPr id="660491" name="Text Box 1035"/>
          <p:cNvSpPr txBox="1">
            <a:spLocks noChangeArrowheads="1"/>
          </p:cNvSpPr>
          <p:nvPr/>
        </p:nvSpPr>
        <p:spPr bwMode="auto">
          <a:xfrm>
            <a:off x="6099175" y="2460625"/>
            <a:ext cx="350838" cy="314325"/>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eaLnBrk="1" hangingPunct="1"/>
            <a:r>
              <a:rPr lang="en-US" sz="1400">
                <a:latin typeface="Comic Sans MS" pitchFamily="66" charset="0"/>
              </a:rPr>
              <a:t>M</a:t>
            </a:r>
          </a:p>
        </p:txBody>
      </p:sp>
      <p:sp>
        <p:nvSpPr>
          <p:cNvPr id="660495" name="Text Box 1039"/>
          <p:cNvSpPr txBox="1">
            <a:spLocks noChangeArrowheads="1"/>
          </p:cNvSpPr>
          <p:nvPr/>
        </p:nvSpPr>
        <p:spPr bwMode="auto">
          <a:xfrm>
            <a:off x="7389813" y="2460625"/>
            <a:ext cx="350837" cy="314325"/>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eaLnBrk="1" hangingPunct="1"/>
            <a:r>
              <a:rPr lang="en-US" sz="1400">
                <a:latin typeface="Comic Sans MS" pitchFamily="66" charset="0"/>
              </a:rPr>
              <a:t>M</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Chapter 1</a:t>
            </a:r>
            <a:endParaRPr lang="en-US"/>
          </a:p>
        </p:txBody>
      </p:sp>
      <p:sp>
        <p:nvSpPr>
          <p:cNvPr id="7"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524291" name="Rectangle 3"/>
          <p:cNvSpPr>
            <a:spLocks noChangeArrowheads="1"/>
          </p:cNvSpPr>
          <p:nvPr/>
        </p:nvSpPr>
        <p:spPr bwMode="auto">
          <a:xfrm>
            <a:off x="0" y="254000"/>
            <a:ext cx="30480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sz="2400" b="0" u="sng">
              <a:solidFill>
                <a:srgbClr val="CC3300"/>
              </a:solidFill>
              <a:latin typeface="Comic Sans MS" pitchFamily="66" charset="0"/>
            </a:endParaRPr>
          </a:p>
          <a:p>
            <a:endParaRPr lang="en-US" sz="2400" b="0" u="sng">
              <a:solidFill>
                <a:srgbClr val="CC3300"/>
              </a:solidFill>
              <a:latin typeface="Comic Sans MS" pitchFamily="66" charset="0"/>
            </a:endParaRPr>
          </a:p>
        </p:txBody>
      </p:sp>
      <p:sp>
        <p:nvSpPr>
          <p:cNvPr id="524293" name="Rectangle 5"/>
          <p:cNvSpPr>
            <a:spLocks noChangeArrowheads="1"/>
          </p:cNvSpPr>
          <p:nvPr/>
        </p:nvSpPr>
        <p:spPr bwMode="auto">
          <a:xfrm>
            <a:off x="4622800" y="1384300"/>
            <a:ext cx="3022600" cy="3911600"/>
          </a:xfrm>
          <a:prstGeom prst="rect">
            <a:avLst/>
          </a:prstGeom>
          <a:solidFill>
            <a:srgbClr val="EFF9FF"/>
          </a:solidFill>
          <a:ln w="9525">
            <a:solidFill>
              <a:schemeClr val="accent2"/>
            </a:solidFill>
            <a:miter lim="800000"/>
            <a:headEnd/>
            <a:tailEnd/>
          </a:ln>
          <a:effectLst>
            <a:outerShdw dist="45791" dir="2021404" algn="ctr" rotWithShape="0">
              <a:schemeClr val="bg2"/>
            </a:outerShdw>
          </a:effectLst>
        </p:spPr>
        <p:txBody>
          <a:bodyPr/>
          <a:lstStyle/>
          <a:p>
            <a:pPr marL="342900" indent="-342900"/>
            <a:r>
              <a:rPr lang="en-US" sz="2000" b="0">
                <a:solidFill>
                  <a:srgbClr val="CC3300"/>
                </a:solidFill>
                <a:latin typeface="Comic Sans MS" pitchFamily="66" charset="0"/>
              </a:rPr>
              <a:t>How many can fail ?</a:t>
            </a:r>
          </a:p>
          <a:p>
            <a:pPr marL="742950" lvl="1" indent="-285750">
              <a:spcBef>
                <a:spcPct val="20000"/>
              </a:spcBef>
              <a:buClr>
                <a:schemeClr val="accent2"/>
              </a:buClr>
              <a:buSzPct val="75000"/>
              <a:buFont typeface="ZapfDingbats" pitchFamily="82" charset="2"/>
              <a:buChar char="m"/>
            </a:pPr>
            <a:r>
              <a:rPr lang="en-US" sz="2000" b="0">
                <a:solidFill>
                  <a:srgbClr val="003300"/>
                </a:solidFill>
                <a:latin typeface="Comic Sans MS" pitchFamily="66" charset="0"/>
              </a:rPr>
              <a:t>constant, n/3,  ...</a:t>
            </a:r>
          </a:p>
          <a:p>
            <a:pPr marL="742950" lvl="1" indent="-285750">
              <a:spcBef>
                <a:spcPct val="20000"/>
              </a:spcBef>
              <a:buClr>
                <a:schemeClr val="accent2"/>
              </a:buClr>
              <a:buSzPct val="75000"/>
              <a:buFont typeface="ZapfDingbats" pitchFamily="82" charset="2"/>
              <a:buChar char="m"/>
            </a:pPr>
            <a:endParaRPr lang="en-US" sz="2000" b="0">
              <a:solidFill>
                <a:srgbClr val="003300"/>
              </a:solidFill>
              <a:latin typeface="Comic Sans MS" pitchFamily="66" charset="0"/>
            </a:endParaRPr>
          </a:p>
          <a:p>
            <a:pPr marL="342900" indent="-342900">
              <a:spcBef>
                <a:spcPct val="20000"/>
              </a:spcBef>
              <a:buClr>
                <a:schemeClr val="accent2"/>
              </a:buClr>
              <a:buSzPct val="75000"/>
              <a:buFont typeface="ZapfDingbats" pitchFamily="82" charset="2"/>
              <a:buNone/>
            </a:pPr>
            <a:r>
              <a:rPr lang="en-US" sz="2000" b="0">
                <a:solidFill>
                  <a:srgbClr val="CC3300"/>
                </a:solidFill>
                <a:latin typeface="Comic Sans MS" pitchFamily="66" charset="0"/>
              </a:rPr>
              <a:t>Wait-freedom, </a:t>
            </a:r>
          </a:p>
          <a:p>
            <a:pPr marL="342900" indent="-342900">
              <a:spcBef>
                <a:spcPct val="20000"/>
              </a:spcBef>
              <a:buClr>
                <a:schemeClr val="accent2"/>
              </a:buClr>
              <a:buSzPct val="75000"/>
              <a:buFont typeface="ZapfDingbats" pitchFamily="82" charset="2"/>
              <a:buNone/>
            </a:pPr>
            <a:r>
              <a:rPr lang="en-US" sz="2000" b="0">
                <a:solidFill>
                  <a:srgbClr val="CC3300"/>
                </a:solidFill>
                <a:latin typeface="Comic Sans MS" pitchFamily="66" charset="0"/>
              </a:rPr>
              <a:t>Non-blocking, </a:t>
            </a:r>
          </a:p>
          <a:p>
            <a:pPr marL="342900" indent="-342900">
              <a:spcBef>
                <a:spcPct val="20000"/>
              </a:spcBef>
              <a:buClr>
                <a:schemeClr val="accent2"/>
              </a:buClr>
              <a:buSzPct val="75000"/>
              <a:buFont typeface="ZapfDingbats" pitchFamily="82" charset="2"/>
              <a:buNone/>
            </a:pPr>
            <a:r>
              <a:rPr lang="en-US" sz="2000" b="0">
                <a:solidFill>
                  <a:srgbClr val="CC3300"/>
                </a:solidFill>
                <a:latin typeface="Comic Sans MS" pitchFamily="66" charset="0"/>
              </a:rPr>
              <a:t>Lock-freedom</a:t>
            </a:r>
          </a:p>
          <a:p>
            <a:pPr marL="742950" lvl="1" indent="-285750">
              <a:spcBef>
                <a:spcPct val="20000"/>
              </a:spcBef>
              <a:buClr>
                <a:schemeClr val="accent2"/>
              </a:buClr>
              <a:buSzPct val="75000"/>
              <a:buFont typeface="ZapfDingbats" pitchFamily="82" charset="2"/>
              <a:buChar char="m"/>
            </a:pPr>
            <a:r>
              <a:rPr lang="en-US" sz="2000" b="0">
                <a:solidFill>
                  <a:srgbClr val="003300"/>
                </a:solidFill>
                <a:latin typeface="Comic Sans MS" pitchFamily="66" charset="0"/>
              </a:rPr>
              <a:t>what is it ?</a:t>
            </a:r>
          </a:p>
          <a:p>
            <a:pPr marL="742950" lvl="1" indent="-285750">
              <a:spcBef>
                <a:spcPct val="20000"/>
              </a:spcBef>
              <a:buClr>
                <a:schemeClr val="accent2"/>
              </a:buClr>
              <a:buSzPct val="75000"/>
              <a:buFont typeface="ZapfDingbats" pitchFamily="82" charset="2"/>
              <a:buChar char="m"/>
            </a:pPr>
            <a:endParaRPr lang="en-US" sz="2000" b="0">
              <a:solidFill>
                <a:srgbClr val="003300"/>
              </a:solidFill>
              <a:latin typeface="Comic Sans MS" pitchFamily="66" charset="0"/>
            </a:endParaRPr>
          </a:p>
          <a:p>
            <a:pPr marL="342900" indent="-342900">
              <a:spcBef>
                <a:spcPct val="20000"/>
              </a:spcBef>
              <a:buClr>
                <a:schemeClr val="accent2"/>
              </a:buClr>
              <a:buSzPct val="75000"/>
              <a:buFont typeface="ZapfDingbats" pitchFamily="82" charset="2"/>
              <a:buNone/>
            </a:pPr>
            <a:r>
              <a:rPr lang="en-US" sz="2000" b="0">
                <a:solidFill>
                  <a:srgbClr val="CC3300"/>
                </a:solidFill>
                <a:latin typeface="Comic Sans MS" pitchFamily="66" charset="0"/>
              </a:rPr>
              <a:t>Self-stabilization</a:t>
            </a:r>
          </a:p>
          <a:p>
            <a:pPr marL="742950" lvl="1" indent="-285750">
              <a:spcBef>
                <a:spcPct val="20000"/>
              </a:spcBef>
              <a:buClr>
                <a:schemeClr val="accent2"/>
              </a:buClr>
              <a:buSzPct val="75000"/>
              <a:buFont typeface="ZapfDingbats" pitchFamily="82" charset="2"/>
              <a:buChar char="m"/>
            </a:pPr>
            <a:r>
              <a:rPr lang="en-US" sz="2000" b="0">
                <a:solidFill>
                  <a:srgbClr val="003300"/>
                </a:solidFill>
                <a:latin typeface="Comic Sans MS" pitchFamily="66" charset="0"/>
              </a:rPr>
              <a:t>what is it ?</a:t>
            </a:r>
          </a:p>
        </p:txBody>
      </p:sp>
      <p:sp>
        <p:nvSpPr>
          <p:cNvPr id="524295" name="Rectangle 7"/>
          <p:cNvSpPr>
            <a:spLocks noGrp="1" noChangeArrowheads="1"/>
          </p:cNvSpPr>
          <p:nvPr>
            <p:ph type="title"/>
          </p:nvPr>
        </p:nvSpPr>
        <p:spPr>
          <a:xfrm>
            <a:off x="533400" y="241300"/>
            <a:ext cx="7772400" cy="850900"/>
          </a:xfrm>
          <a:noFill/>
          <a:ln/>
        </p:spPr>
        <p:txBody>
          <a:bodyPr/>
          <a:lstStyle/>
          <a:p>
            <a:r>
              <a:rPr lang="en-US"/>
              <a:t>Fault-tolerance</a:t>
            </a:r>
            <a:br>
              <a:rPr lang="en-US"/>
            </a:br>
            <a:r>
              <a:rPr lang="en-US" sz="2000" b="1"/>
              <a:t>models of computation</a:t>
            </a:r>
            <a:endParaRPr lang="en-US" b="1"/>
          </a:p>
        </p:txBody>
      </p:sp>
      <p:sp>
        <p:nvSpPr>
          <p:cNvPr id="524296" name="Rectangle 8"/>
          <p:cNvSpPr>
            <a:spLocks noChangeArrowheads="1"/>
          </p:cNvSpPr>
          <p:nvPr/>
        </p:nvSpPr>
        <p:spPr bwMode="auto">
          <a:xfrm>
            <a:off x="1422400" y="1384300"/>
            <a:ext cx="3060700" cy="3898900"/>
          </a:xfrm>
          <a:prstGeom prst="rect">
            <a:avLst/>
          </a:prstGeom>
          <a:solidFill>
            <a:srgbClr val="EFF9FF"/>
          </a:solidFill>
          <a:ln w="9525">
            <a:solidFill>
              <a:schemeClr val="accent2"/>
            </a:solidFill>
            <a:miter lim="800000"/>
            <a:headEnd/>
            <a:tailEnd/>
          </a:ln>
          <a:effectLst>
            <a:outerShdw dist="45791" dir="2021404" algn="ctr" rotWithShape="0">
              <a:schemeClr val="bg2"/>
            </a:outerShdw>
          </a:effectLst>
        </p:spPr>
        <p:txBody>
          <a:bodyPr/>
          <a:lstStyle/>
          <a:p>
            <a:pPr marL="342900" indent="-342900">
              <a:spcBef>
                <a:spcPct val="20000"/>
              </a:spcBef>
              <a:buClr>
                <a:schemeClr val="accent2"/>
              </a:buClr>
              <a:buSzPct val="85000"/>
              <a:buFont typeface="Wingdings" pitchFamily="2" charset="2"/>
              <a:buNone/>
            </a:pPr>
            <a:r>
              <a:rPr lang="en-US" sz="2000" b="0">
                <a:solidFill>
                  <a:srgbClr val="CC3300"/>
                </a:solidFill>
                <a:latin typeface="Comic Sans MS" pitchFamily="66" charset="0"/>
              </a:rPr>
              <a:t>What can fail?</a:t>
            </a:r>
          </a:p>
          <a:p>
            <a:pPr marL="742950" lvl="1" indent="-285750">
              <a:spcBef>
                <a:spcPct val="20000"/>
              </a:spcBef>
              <a:buClr>
                <a:schemeClr val="accent2"/>
              </a:buClr>
              <a:buSzPct val="75000"/>
              <a:buFont typeface="ZapfDingbats" pitchFamily="82" charset="2"/>
              <a:buChar char="m"/>
            </a:pPr>
            <a:r>
              <a:rPr lang="en-US" sz="2000" b="0">
                <a:solidFill>
                  <a:srgbClr val="003300"/>
                </a:solidFill>
                <a:latin typeface="Comic Sans MS" pitchFamily="66" charset="0"/>
              </a:rPr>
              <a:t>processes</a:t>
            </a:r>
          </a:p>
          <a:p>
            <a:pPr marL="742950" lvl="1" indent="-285750">
              <a:spcBef>
                <a:spcPct val="20000"/>
              </a:spcBef>
              <a:buClr>
                <a:schemeClr val="accent2"/>
              </a:buClr>
              <a:buSzPct val="75000"/>
              <a:buFont typeface="ZapfDingbats" pitchFamily="82" charset="2"/>
              <a:buChar char="m"/>
            </a:pPr>
            <a:r>
              <a:rPr lang="en-US" sz="2000" b="0">
                <a:solidFill>
                  <a:srgbClr val="003300"/>
                </a:solidFill>
                <a:latin typeface="Comic Sans MS" pitchFamily="66" charset="0"/>
              </a:rPr>
              <a:t>shared memory</a:t>
            </a:r>
          </a:p>
          <a:p>
            <a:pPr marL="742950" lvl="1" indent="-285750">
              <a:spcBef>
                <a:spcPct val="20000"/>
              </a:spcBef>
              <a:buClr>
                <a:schemeClr val="accent2"/>
              </a:buClr>
              <a:buSzPct val="75000"/>
              <a:buFont typeface="ZapfDingbats" pitchFamily="82" charset="2"/>
              <a:buChar char="m"/>
            </a:pPr>
            <a:r>
              <a:rPr lang="en-US" sz="2000" b="0">
                <a:solidFill>
                  <a:srgbClr val="003300"/>
                </a:solidFill>
                <a:latin typeface="Comic Sans MS" pitchFamily="66" charset="0"/>
              </a:rPr>
              <a:t>links</a:t>
            </a:r>
          </a:p>
          <a:p>
            <a:pPr marL="742950" lvl="1" indent="-285750">
              <a:spcBef>
                <a:spcPct val="20000"/>
              </a:spcBef>
              <a:buClr>
                <a:schemeClr val="accent2"/>
              </a:buClr>
              <a:buSzPct val="75000"/>
              <a:buFont typeface="ZapfDingbats" pitchFamily="82" charset="2"/>
              <a:buChar char="m"/>
            </a:pPr>
            <a:endParaRPr lang="en-US" sz="2000" b="0">
              <a:solidFill>
                <a:srgbClr val="003300"/>
              </a:solidFill>
              <a:latin typeface="Comic Sans MS" pitchFamily="66" charset="0"/>
            </a:endParaRPr>
          </a:p>
          <a:p>
            <a:pPr marL="342900" indent="-342900">
              <a:spcBef>
                <a:spcPct val="20000"/>
              </a:spcBef>
              <a:buClr>
                <a:schemeClr val="accent2"/>
              </a:buClr>
              <a:buSzPct val="85000"/>
              <a:buFont typeface="Wingdings" pitchFamily="2" charset="2"/>
              <a:buNone/>
            </a:pPr>
            <a:r>
              <a:rPr lang="en-US" sz="2000" b="0">
                <a:solidFill>
                  <a:srgbClr val="CC3300"/>
                </a:solidFill>
                <a:latin typeface="Comic Sans MS" pitchFamily="66" charset="0"/>
              </a:rPr>
              <a:t>Type of faults</a:t>
            </a:r>
          </a:p>
          <a:p>
            <a:pPr marL="742950" lvl="1" indent="-285750">
              <a:spcBef>
                <a:spcPct val="20000"/>
              </a:spcBef>
              <a:buClr>
                <a:schemeClr val="accent2"/>
              </a:buClr>
              <a:buSzPct val="75000"/>
              <a:buFont typeface="ZapfDingbats" pitchFamily="82" charset="2"/>
              <a:buChar char="m"/>
            </a:pPr>
            <a:r>
              <a:rPr lang="en-US" sz="2000" b="0">
                <a:solidFill>
                  <a:srgbClr val="003300"/>
                </a:solidFill>
                <a:latin typeface="Comic Sans MS" pitchFamily="66" charset="0"/>
              </a:rPr>
              <a:t>crash</a:t>
            </a:r>
          </a:p>
          <a:p>
            <a:pPr marL="742950" lvl="1" indent="-285750">
              <a:spcBef>
                <a:spcPct val="20000"/>
              </a:spcBef>
              <a:buClr>
                <a:schemeClr val="accent2"/>
              </a:buClr>
              <a:buSzPct val="75000"/>
              <a:buFont typeface="ZapfDingbats" pitchFamily="82" charset="2"/>
              <a:buChar char="m"/>
            </a:pPr>
            <a:r>
              <a:rPr lang="en-US" sz="2000" b="0">
                <a:solidFill>
                  <a:srgbClr val="003300"/>
                </a:solidFill>
                <a:latin typeface="Comic Sans MS" pitchFamily="66" charset="0"/>
              </a:rPr>
              <a:t>omission</a:t>
            </a:r>
          </a:p>
          <a:p>
            <a:pPr marL="742950" lvl="1" indent="-285750">
              <a:spcBef>
                <a:spcPct val="20000"/>
              </a:spcBef>
              <a:buClr>
                <a:schemeClr val="accent2"/>
              </a:buClr>
              <a:buSzPct val="75000"/>
              <a:buFont typeface="ZapfDingbats" pitchFamily="82" charset="2"/>
              <a:buChar char="m"/>
            </a:pPr>
            <a:r>
              <a:rPr lang="en-US" sz="2000" b="0">
                <a:solidFill>
                  <a:srgbClr val="003300"/>
                </a:solidFill>
                <a:latin typeface="Comic Sans MS" pitchFamily="66" charset="0"/>
              </a:rPr>
              <a:t>Byzantine</a:t>
            </a:r>
          </a:p>
          <a:p>
            <a:pPr marL="742950" lvl="1" indent="-285750">
              <a:spcBef>
                <a:spcPct val="20000"/>
              </a:spcBef>
              <a:buClr>
                <a:schemeClr val="accent2"/>
              </a:buClr>
              <a:buSzPct val="75000"/>
              <a:buFont typeface="ZapfDingbats" pitchFamily="82" charset="2"/>
              <a:buNone/>
            </a:pPr>
            <a:endParaRPr lang="en-US" sz="2000" b="0">
              <a:solidFill>
                <a:srgbClr val="003300"/>
              </a:solidFill>
              <a:latin typeface="Comic Sans MS" pitchFamily="66" charset="0"/>
            </a:endParaRP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3"/>
          <p:cNvSpPr>
            <a:spLocks noGrp="1"/>
          </p:cNvSpPr>
          <p:nvPr>
            <p:ph type="dt" sz="half" idx="10"/>
          </p:nvPr>
        </p:nvSpPr>
        <p:spPr/>
        <p:txBody>
          <a:bodyPr/>
          <a:lstStyle/>
          <a:p>
            <a:r>
              <a:rPr lang="en-US" smtClean="0"/>
              <a:t>Chapter 1</a:t>
            </a:r>
            <a:endParaRPr lang="en-US"/>
          </a:p>
        </p:txBody>
      </p:sp>
      <p:sp>
        <p:nvSpPr>
          <p:cNvPr id="15"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528387" name="Rectangle 3"/>
          <p:cNvSpPr>
            <a:spLocks noGrp="1" noChangeArrowheads="1"/>
          </p:cNvSpPr>
          <p:nvPr>
            <p:ph type="body" idx="1"/>
          </p:nvPr>
        </p:nvSpPr>
        <p:spPr>
          <a:xfrm>
            <a:off x="1181100" y="1422400"/>
            <a:ext cx="7378700" cy="4648200"/>
          </a:xfrm>
        </p:spPr>
        <p:txBody>
          <a:bodyPr/>
          <a:lstStyle/>
          <a:p>
            <a:pPr marL="609600" indent="-609600"/>
            <a:r>
              <a:rPr lang="en-US" sz="2000"/>
              <a:t># of Processes:  </a:t>
            </a:r>
            <a:r>
              <a:rPr lang="en-US" sz="2000" i="1">
                <a:solidFill>
                  <a:srgbClr val="CC3300"/>
                </a:solidFill>
              </a:rPr>
              <a:t>known, unknown, infinite</a:t>
            </a:r>
          </a:p>
        </p:txBody>
      </p:sp>
      <p:sp>
        <p:nvSpPr>
          <p:cNvPr id="528388" name="Oval 4"/>
          <p:cNvSpPr>
            <a:spLocks noChangeArrowheads="1"/>
          </p:cNvSpPr>
          <p:nvPr/>
        </p:nvSpPr>
        <p:spPr bwMode="auto">
          <a:xfrm>
            <a:off x="1282700" y="3556000"/>
            <a:ext cx="406400" cy="431800"/>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389" name="Oval 5"/>
          <p:cNvSpPr>
            <a:spLocks noChangeArrowheads="1"/>
          </p:cNvSpPr>
          <p:nvPr/>
        </p:nvSpPr>
        <p:spPr bwMode="auto">
          <a:xfrm>
            <a:off x="2057400" y="3556000"/>
            <a:ext cx="406400" cy="431800"/>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390" name="Oval 6"/>
          <p:cNvSpPr>
            <a:spLocks noChangeArrowheads="1"/>
          </p:cNvSpPr>
          <p:nvPr/>
        </p:nvSpPr>
        <p:spPr bwMode="auto">
          <a:xfrm>
            <a:off x="2819400" y="3556000"/>
            <a:ext cx="406400" cy="431800"/>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391" name="Oval 7"/>
          <p:cNvSpPr>
            <a:spLocks noChangeArrowheads="1"/>
          </p:cNvSpPr>
          <p:nvPr/>
        </p:nvSpPr>
        <p:spPr bwMode="auto">
          <a:xfrm>
            <a:off x="3619500" y="3556000"/>
            <a:ext cx="406400" cy="431800"/>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392" name="Oval 8"/>
          <p:cNvSpPr>
            <a:spLocks noChangeArrowheads="1"/>
          </p:cNvSpPr>
          <p:nvPr/>
        </p:nvSpPr>
        <p:spPr bwMode="auto">
          <a:xfrm>
            <a:off x="4394200" y="3556000"/>
            <a:ext cx="406400" cy="431800"/>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393" name="Oval 9"/>
          <p:cNvSpPr>
            <a:spLocks noChangeArrowheads="1"/>
          </p:cNvSpPr>
          <p:nvPr/>
        </p:nvSpPr>
        <p:spPr bwMode="auto">
          <a:xfrm>
            <a:off x="5207000" y="3556000"/>
            <a:ext cx="406400" cy="431800"/>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394" name="Oval 10"/>
          <p:cNvSpPr>
            <a:spLocks noChangeArrowheads="1"/>
          </p:cNvSpPr>
          <p:nvPr/>
        </p:nvSpPr>
        <p:spPr bwMode="auto">
          <a:xfrm>
            <a:off x="6045200" y="3556000"/>
            <a:ext cx="406400" cy="431800"/>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395" name="Oval 11"/>
          <p:cNvSpPr>
            <a:spLocks noChangeArrowheads="1"/>
          </p:cNvSpPr>
          <p:nvPr/>
        </p:nvSpPr>
        <p:spPr bwMode="auto">
          <a:xfrm>
            <a:off x="6858000" y="3683000"/>
            <a:ext cx="127000" cy="1270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b="0">
              <a:latin typeface="Comic Sans MS" pitchFamily="66" charset="0"/>
            </a:endParaRPr>
          </a:p>
        </p:txBody>
      </p:sp>
      <p:sp>
        <p:nvSpPr>
          <p:cNvPr id="528396" name="Oval 12"/>
          <p:cNvSpPr>
            <a:spLocks noChangeArrowheads="1"/>
          </p:cNvSpPr>
          <p:nvPr/>
        </p:nvSpPr>
        <p:spPr bwMode="auto">
          <a:xfrm>
            <a:off x="7239000" y="3683000"/>
            <a:ext cx="127000" cy="1270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b="0">
              <a:latin typeface="Comic Sans MS" pitchFamily="66" charset="0"/>
            </a:endParaRPr>
          </a:p>
        </p:txBody>
      </p:sp>
      <p:sp>
        <p:nvSpPr>
          <p:cNvPr id="528397" name="Oval 13"/>
          <p:cNvSpPr>
            <a:spLocks noChangeArrowheads="1"/>
          </p:cNvSpPr>
          <p:nvPr/>
        </p:nvSpPr>
        <p:spPr bwMode="auto">
          <a:xfrm>
            <a:off x="7556500" y="3683000"/>
            <a:ext cx="127000" cy="1270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b="0">
              <a:latin typeface="Comic Sans MS" pitchFamily="66" charset="0"/>
            </a:endParaRPr>
          </a:p>
        </p:txBody>
      </p:sp>
      <p:sp>
        <p:nvSpPr>
          <p:cNvPr id="528399" name="Rectangle 15"/>
          <p:cNvSpPr>
            <a:spLocks noGrp="1" noChangeArrowheads="1"/>
          </p:cNvSpPr>
          <p:nvPr>
            <p:ph type="title"/>
          </p:nvPr>
        </p:nvSpPr>
        <p:spPr>
          <a:xfrm>
            <a:off x="533400" y="241300"/>
            <a:ext cx="7772400" cy="850900"/>
          </a:xfrm>
          <a:noFill/>
          <a:ln/>
        </p:spPr>
        <p:txBody>
          <a:bodyPr/>
          <a:lstStyle/>
          <a:p>
            <a:r>
              <a:rPr lang="en-US"/>
              <a:t>Processes &amp; Concurrency</a:t>
            </a:r>
            <a:br>
              <a:rPr lang="en-US"/>
            </a:br>
            <a:r>
              <a:rPr lang="en-US" sz="2000" b="1"/>
              <a:t>models of computation</a:t>
            </a:r>
            <a:endParaRPr lang="en-US" b="1"/>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3"/>
          <p:cNvSpPr>
            <a:spLocks noGrp="1"/>
          </p:cNvSpPr>
          <p:nvPr>
            <p:ph type="dt" sz="half" idx="10"/>
          </p:nvPr>
        </p:nvSpPr>
        <p:spPr/>
        <p:txBody>
          <a:bodyPr/>
          <a:lstStyle/>
          <a:p>
            <a:r>
              <a:rPr lang="en-US" smtClean="0"/>
              <a:t>Chapter 1</a:t>
            </a:r>
            <a:endParaRPr lang="en-US"/>
          </a:p>
        </p:txBody>
      </p:sp>
      <p:sp>
        <p:nvSpPr>
          <p:cNvPr id="17"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530434" name="Oval 2"/>
          <p:cNvSpPr>
            <a:spLocks noChangeArrowheads="1"/>
          </p:cNvSpPr>
          <p:nvPr/>
        </p:nvSpPr>
        <p:spPr bwMode="auto">
          <a:xfrm>
            <a:off x="2654300" y="3289300"/>
            <a:ext cx="3962400" cy="952500"/>
          </a:xfrm>
          <a:prstGeom prst="ellipse">
            <a:avLst/>
          </a:pr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436" name="Rectangle 4"/>
          <p:cNvSpPr>
            <a:spLocks noGrp="1" noChangeArrowheads="1"/>
          </p:cNvSpPr>
          <p:nvPr>
            <p:ph type="body" idx="1"/>
          </p:nvPr>
        </p:nvSpPr>
        <p:spPr>
          <a:xfrm>
            <a:off x="1181100" y="1422400"/>
            <a:ext cx="7378700" cy="4648200"/>
          </a:xfrm>
        </p:spPr>
        <p:txBody>
          <a:bodyPr/>
          <a:lstStyle/>
          <a:p>
            <a:pPr marL="609600" indent="-609600"/>
            <a:r>
              <a:rPr lang="en-US" sz="2000"/>
              <a:t>Processes: </a:t>
            </a:r>
            <a:r>
              <a:rPr lang="en-US" sz="2000" i="1">
                <a:solidFill>
                  <a:srgbClr val="CC3300"/>
                </a:solidFill>
              </a:rPr>
              <a:t>known, unknown, infinite</a:t>
            </a:r>
          </a:p>
          <a:p>
            <a:pPr marL="609600" indent="-609600"/>
            <a:r>
              <a:rPr lang="en-US" sz="2000"/>
              <a:t>Concurrency: </a:t>
            </a:r>
            <a:r>
              <a:rPr lang="en-US" sz="2000" i="1">
                <a:solidFill>
                  <a:srgbClr val="CC3300"/>
                </a:solidFill>
              </a:rPr>
              <a:t>finite, bounded, unbounded</a:t>
            </a:r>
          </a:p>
        </p:txBody>
      </p:sp>
      <p:sp>
        <p:nvSpPr>
          <p:cNvPr id="530437" name="Oval 5"/>
          <p:cNvSpPr>
            <a:spLocks noChangeArrowheads="1"/>
          </p:cNvSpPr>
          <p:nvPr/>
        </p:nvSpPr>
        <p:spPr bwMode="auto">
          <a:xfrm>
            <a:off x="1282700" y="3556000"/>
            <a:ext cx="406400" cy="431800"/>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438" name="Oval 6"/>
          <p:cNvSpPr>
            <a:spLocks noChangeArrowheads="1"/>
          </p:cNvSpPr>
          <p:nvPr/>
        </p:nvSpPr>
        <p:spPr bwMode="auto">
          <a:xfrm>
            <a:off x="2057400" y="3556000"/>
            <a:ext cx="406400" cy="431800"/>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439" name="Oval 7"/>
          <p:cNvSpPr>
            <a:spLocks noChangeArrowheads="1"/>
          </p:cNvSpPr>
          <p:nvPr/>
        </p:nvSpPr>
        <p:spPr bwMode="auto">
          <a:xfrm>
            <a:off x="2819400" y="3556000"/>
            <a:ext cx="406400" cy="431800"/>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440" name="Oval 8"/>
          <p:cNvSpPr>
            <a:spLocks noChangeArrowheads="1"/>
          </p:cNvSpPr>
          <p:nvPr/>
        </p:nvSpPr>
        <p:spPr bwMode="auto">
          <a:xfrm>
            <a:off x="3619500" y="3556000"/>
            <a:ext cx="406400" cy="431800"/>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441" name="Oval 9"/>
          <p:cNvSpPr>
            <a:spLocks noChangeArrowheads="1"/>
          </p:cNvSpPr>
          <p:nvPr/>
        </p:nvSpPr>
        <p:spPr bwMode="auto">
          <a:xfrm>
            <a:off x="4394200" y="3556000"/>
            <a:ext cx="406400" cy="431800"/>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442" name="Oval 10"/>
          <p:cNvSpPr>
            <a:spLocks noChangeArrowheads="1"/>
          </p:cNvSpPr>
          <p:nvPr/>
        </p:nvSpPr>
        <p:spPr bwMode="auto">
          <a:xfrm>
            <a:off x="5207000" y="3556000"/>
            <a:ext cx="406400" cy="431800"/>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443" name="Oval 11"/>
          <p:cNvSpPr>
            <a:spLocks noChangeArrowheads="1"/>
          </p:cNvSpPr>
          <p:nvPr/>
        </p:nvSpPr>
        <p:spPr bwMode="auto">
          <a:xfrm>
            <a:off x="6045200" y="3556000"/>
            <a:ext cx="406400" cy="431800"/>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444" name="Oval 12"/>
          <p:cNvSpPr>
            <a:spLocks noChangeArrowheads="1"/>
          </p:cNvSpPr>
          <p:nvPr/>
        </p:nvSpPr>
        <p:spPr bwMode="auto">
          <a:xfrm>
            <a:off x="6858000" y="3683000"/>
            <a:ext cx="127000" cy="1270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b="0">
              <a:latin typeface="Comic Sans MS" pitchFamily="66" charset="0"/>
            </a:endParaRPr>
          </a:p>
        </p:txBody>
      </p:sp>
      <p:sp>
        <p:nvSpPr>
          <p:cNvPr id="530445" name="Oval 13"/>
          <p:cNvSpPr>
            <a:spLocks noChangeArrowheads="1"/>
          </p:cNvSpPr>
          <p:nvPr/>
        </p:nvSpPr>
        <p:spPr bwMode="auto">
          <a:xfrm>
            <a:off x="7239000" y="3683000"/>
            <a:ext cx="127000" cy="1270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b="0">
              <a:latin typeface="Comic Sans MS" pitchFamily="66" charset="0"/>
            </a:endParaRPr>
          </a:p>
        </p:txBody>
      </p:sp>
      <p:sp>
        <p:nvSpPr>
          <p:cNvPr id="530446" name="Oval 14"/>
          <p:cNvSpPr>
            <a:spLocks noChangeArrowheads="1"/>
          </p:cNvSpPr>
          <p:nvPr/>
        </p:nvSpPr>
        <p:spPr bwMode="auto">
          <a:xfrm>
            <a:off x="7556500" y="3683000"/>
            <a:ext cx="127000" cy="1270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b="0">
              <a:latin typeface="Comic Sans MS" pitchFamily="66" charset="0"/>
            </a:endParaRPr>
          </a:p>
        </p:txBody>
      </p:sp>
      <p:sp>
        <p:nvSpPr>
          <p:cNvPr id="530448" name="Line 16"/>
          <p:cNvSpPr>
            <a:spLocks noChangeShapeType="1"/>
          </p:cNvSpPr>
          <p:nvPr/>
        </p:nvSpPr>
        <p:spPr bwMode="auto">
          <a:xfrm>
            <a:off x="3352800" y="2273300"/>
            <a:ext cx="533400" cy="10033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0450" name="Rectangle 18"/>
          <p:cNvSpPr>
            <a:spLocks noGrp="1" noChangeArrowheads="1"/>
          </p:cNvSpPr>
          <p:nvPr>
            <p:ph type="title"/>
          </p:nvPr>
        </p:nvSpPr>
        <p:spPr>
          <a:xfrm>
            <a:off x="533400" y="241300"/>
            <a:ext cx="7772400" cy="850900"/>
          </a:xfrm>
          <a:noFill/>
          <a:ln/>
        </p:spPr>
        <p:txBody>
          <a:bodyPr/>
          <a:lstStyle/>
          <a:p>
            <a:r>
              <a:rPr lang="en-US"/>
              <a:t>Processes &amp; Concurrency</a:t>
            </a:r>
            <a:br>
              <a:rPr lang="en-US"/>
            </a:br>
            <a:r>
              <a:rPr lang="en-US" sz="2000" b="1"/>
              <a:t>models of computation</a:t>
            </a:r>
            <a:endParaRPr lang="en-US" b="1"/>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3"/>
          <p:cNvSpPr>
            <a:spLocks noGrp="1"/>
          </p:cNvSpPr>
          <p:nvPr>
            <p:ph type="dt" sz="half" idx="10"/>
          </p:nvPr>
        </p:nvSpPr>
        <p:spPr/>
        <p:txBody>
          <a:bodyPr/>
          <a:lstStyle/>
          <a:p>
            <a:r>
              <a:rPr lang="en-US" smtClean="0"/>
              <a:t>Chapter 1</a:t>
            </a:r>
            <a:endParaRPr lang="en-US"/>
          </a:p>
        </p:txBody>
      </p:sp>
      <p:sp>
        <p:nvSpPr>
          <p:cNvPr id="18"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532482" name="Oval 2"/>
          <p:cNvSpPr>
            <a:spLocks noChangeArrowheads="1"/>
          </p:cNvSpPr>
          <p:nvPr/>
        </p:nvSpPr>
        <p:spPr bwMode="auto">
          <a:xfrm>
            <a:off x="2654300" y="3289300"/>
            <a:ext cx="3962400" cy="952500"/>
          </a:xfrm>
          <a:prstGeom prst="ellipse">
            <a:avLst/>
          </a:pr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484" name="Rectangle 4"/>
          <p:cNvSpPr>
            <a:spLocks noGrp="1" noChangeArrowheads="1"/>
          </p:cNvSpPr>
          <p:nvPr>
            <p:ph type="body" idx="1"/>
          </p:nvPr>
        </p:nvSpPr>
        <p:spPr>
          <a:xfrm>
            <a:off x="1181100" y="1422400"/>
            <a:ext cx="7378700" cy="4648200"/>
          </a:xfrm>
        </p:spPr>
        <p:txBody>
          <a:bodyPr/>
          <a:lstStyle/>
          <a:p>
            <a:pPr marL="609600" indent="-609600"/>
            <a:r>
              <a:rPr lang="en-US" sz="2000"/>
              <a:t>Processes: </a:t>
            </a:r>
            <a:r>
              <a:rPr lang="en-US" sz="2000" i="1">
                <a:solidFill>
                  <a:srgbClr val="CC3300"/>
                </a:solidFill>
              </a:rPr>
              <a:t>known, unknown, infinite</a:t>
            </a:r>
          </a:p>
          <a:p>
            <a:pPr marL="609600" indent="-609600"/>
            <a:r>
              <a:rPr lang="en-US" sz="2000"/>
              <a:t>Concurrency: </a:t>
            </a:r>
            <a:r>
              <a:rPr lang="en-US" sz="2000" i="1">
                <a:solidFill>
                  <a:srgbClr val="CC3300"/>
                </a:solidFill>
              </a:rPr>
              <a:t>finite, bounded, unbounded</a:t>
            </a:r>
          </a:p>
          <a:p>
            <a:pPr marL="609600" indent="-609600"/>
            <a:r>
              <a:rPr lang="en-US" sz="2000"/>
              <a:t>Faults: </a:t>
            </a:r>
            <a:r>
              <a:rPr lang="en-US" sz="2000" i="1">
                <a:solidFill>
                  <a:srgbClr val="CC3300"/>
                </a:solidFill>
              </a:rPr>
              <a:t>known, unknown</a:t>
            </a:r>
            <a:endParaRPr lang="en-US" sz="2000"/>
          </a:p>
        </p:txBody>
      </p:sp>
      <p:sp>
        <p:nvSpPr>
          <p:cNvPr id="532485" name="Oval 5"/>
          <p:cNvSpPr>
            <a:spLocks noChangeArrowheads="1"/>
          </p:cNvSpPr>
          <p:nvPr/>
        </p:nvSpPr>
        <p:spPr bwMode="auto">
          <a:xfrm>
            <a:off x="6858000" y="3683000"/>
            <a:ext cx="127000" cy="1270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b="0">
              <a:latin typeface="Comic Sans MS" pitchFamily="66" charset="0"/>
            </a:endParaRPr>
          </a:p>
        </p:txBody>
      </p:sp>
      <p:sp>
        <p:nvSpPr>
          <p:cNvPr id="532486" name="Oval 6"/>
          <p:cNvSpPr>
            <a:spLocks noChangeArrowheads="1"/>
          </p:cNvSpPr>
          <p:nvPr/>
        </p:nvSpPr>
        <p:spPr bwMode="auto">
          <a:xfrm>
            <a:off x="7239000" y="3683000"/>
            <a:ext cx="127000" cy="1270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b="0">
              <a:latin typeface="Comic Sans MS" pitchFamily="66" charset="0"/>
            </a:endParaRPr>
          </a:p>
        </p:txBody>
      </p:sp>
      <p:sp>
        <p:nvSpPr>
          <p:cNvPr id="532487" name="Oval 7"/>
          <p:cNvSpPr>
            <a:spLocks noChangeArrowheads="1"/>
          </p:cNvSpPr>
          <p:nvPr/>
        </p:nvSpPr>
        <p:spPr bwMode="auto">
          <a:xfrm>
            <a:off x="7556500" y="3683000"/>
            <a:ext cx="127000" cy="1270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b="0">
              <a:latin typeface="Comic Sans MS" pitchFamily="66" charset="0"/>
            </a:endParaRPr>
          </a:p>
        </p:txBody>
      </p:sp>
      <p:sp>
        <p:nvSpPr>
          <p:cNvPr id="532488" name="Oval 8"/>
          <p:cNvSpPr>
            <a:spLocks noChangeArrowheads="1"/>
          </p:cNvSpPr>
          <p:nvPr/>
        </p:nvSpPr>
        <p:spPr bwMode="auto">
          <a:xfrm>
            <a:off x="4152900" y="3441700"/>
            <a:ext cx="1752600" cy="660400"/>
          </a:xfrm>
          <a:prstGeom prst="ellipse">
            <a:avLst/>
          </a:prstGeom>
          <a:solidFill>
            <a:srgbClr val="FFCC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489" name="Oval 9"/>
          <p:cNvSpPr>
            <a:spLocks noChangeArrowheads="1"/>
          </p:cNvSpPr>
          <p:nvPr/>
        </p:nvSpPr>
        <p:spPr bwMode="auto">
          <a:xfrm>
            <a:off x="1282700" y="3556000"/>
            <a:ext cx="406400" cy="431800"/>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490" name="Oval 10"/>
          <p:cNvSpPr>
            <a:spLocks noChangeArrowheads="1"/>
          </p:cNvSpPr>
          <p:nvPr/>
        </p:nvSpPr>
        <p:spPr bwMode="auto">
          <a:xfrm>
            <a:off x="2057400" y="3556000"/>
            <a:ext cx="406400" cy="431800"/>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491" name="Oval 11"/>
          <p:cNvSpPr>
            <a:spLocks noChangeArrowheads="1"/>
          </p:cNvSpPr>
          <p:nvPr/>
        </p:nvSpPr>
        <p:spPr bwMode="auto">
          <a:xfrm>
            <a:off x="2819400" y="3556000"/>
            <a:ext cx="406400" cy="431800"/>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492" name="Oval 12"/>
          <p:cNvSpPr>
            <a:spLocks noChangeArrowheads="1"/>
          </p:cNvSpPr>
          <p:nvPr/>
        </p:nvSpPr>
        <p:spPr bwMode="auto">
          <a:xfrm>
            <a:off x="3619500" y="3556000"/>
            <a:ext cx="406400" cy="431800"/>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493" name="Oval 13"/>
          <p:cNvSpPr>
            <a:spLocks noChangeArrowheads="1"/>
          </p:cNvSpPr>
          <p:nvPr/>
        </p:nvSpPr>
        <p:spPr bwMode="auto">
          <a:xfrm>
            <a:off x="5207000" y="3556000"/>
            <a:ext cx="406400" cy="431800"/>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494" name="Oval 14"/>
          <p:cNvSpPr>
            <a:spLocks noChangeArrowheads="1"/>
          </p:cNvSpPr>
          <p:nvPr/>
        </p:nvSpPr>
        <p:spPr bwMode="auto">
          <a:xfrm>
            <a:off x="6045200" y="3556000"/>
            <a:ext cx="406400" cy="431800"/>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495" name="Oval 15"/>
          <p:cNvSpPr>
            <a:spLocks noChangeArrowheads="1"/>
          </p:cNvSpPr>
          <p:nvPr/>
        </p:nvSpPr>
        <p:spPr bwMode="auto">
          <a:xfrm>
            <a:off x="4394200" y="3556000"/>
            <a:ext cx="406400" cy="431800"/>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496" name="Line 16"/>
          <p:cNvSpPr>
            <a:spLocks noChangeShapeType="1"/>
          </p:cNvSpPr>
          <p:nvPr/>
        </p:nvSpPr>
        <p:spPr bwMode="auto">
          <a:xfrm>
            <a:off x="2540000" y="2679700"/>
            <a:ext cx="1943100" cy="787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498" name="Rectangle 18"/>
          <p:cNvSpPr>
            <a:spLocks noGrp="1" noChangeArrowheads="1"/>
          </p:cNvSpPr>
          <p:nvPr>
            <p:ph type="title"/>
          </p:nvPr>
        </p:nvSpPr>
        <p:spPr>
          <a:xfrm>
            <a:off x="533400" y="241300"/>
            <a:ext cx="7772400" cy="850900"/>
          </a:xfrm>
          <a:noFill/>
          <a:ln/>
        </p:spPr>
        <p:txBody>
          <a:bodyPr/>
          <a:lstStyle/>
          <a:p>
            <a:r>
              <a:rPr lang="en-US"/>
              <a:t>Processes &amp; Concurrency</a:t>
            </a:r>
            <a:br>
              <a:rPr lang="en-US"/>
            </a:br>
            <a:r>
              <a:rPr lang="en-US" sz="2000" b="1"/>
              <a:t>models of computation</a:t>
            </a:r>
            <a:endParaRPr lang="en-US" b="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Date Placeholder 3"/>
          <p:cNvSpPr>
            <a:spLocks noGrp="1"/>
          </p:cNvSpPr>
          <p:nvPr>
            <p:ph type="dt" sz="half" idx="10"/>
          </p:nvPr>
        </p:nvSpPr>
        <p:spPr/>
        <p:txBody>
          <a:bodyPr/>
          <a:lstStyle/>
          <a:p>
            <a:r>
              <a:rPr lang="en-US" smtClean="0"/>
              <a:t>Chapter 1</a:t>
            </a:r>
            <a:endParaRPr lang="en-US"/>
          </a:p>
        </p:txBody>
      </p:sp>
      <p:sp>
        <p:nvSpPr>
          <p:cNvPr id="52"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412763" name="Rectangle 91"/>
          <p:cNvSpPr>
            <a:spLocks noChangeArrowheads="1"/>
          </p:cNvSpPr>
          <p:nvPr/>
        </p:nvSpPr>
        <p:spPr bwMode="auto">
          <a:xfrm>
            <a:off x="1409700" y="1117600"/>
            <a:ext cx="6515100" cy="4940300"/>
          </a:xfrm>
          <a:prstGeom prst="rect">
            <a:avLst/>
          </a:prstGeom>
          <a:solidFill>
            <a:srgbClr val="77777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12674" name="Rectangle 2"/>
          <p:cNvSpPr>
            <a:spLocks noGrp="1" noChangeArrowheads="1"/>
          </p:cNvSpPr>
          <p:nvPr>
            <p:ph type="title"/>
          </p:nvPr>
        </p:nvSpPr>
        <p:spPr>
          <a:xfrm>
            <a:off x="533400" y="63500"/>
            <a:ext cx="7772400" cy="850900"/>
          </a:xfrm>
        </p:spPr>
        <p:txBody>
          <a:bodyPr/>
          <a:lstStyle/>
          <a:p>
            <a:r>
              <a:rPr lang="en-US" sz="2800" dirty="0"/>
              <a:t>The Too-Much-Milk Problem</a:t>
            </a:r>
          </a:p>
        </p:txBody>
      </p:sp>
      <p:sp>
        <p:nvSpPr>
          <p:cNvPr id="412675" name="Rectangle 3"/>
          <p:cNvSpPr>
            <a:spLocks noGrp="1" noChangeArrowheads="1"/>
          </p:cNvSpPr>
          <p:nvPr>
            <p:ph type="body" idx="1"/>
          </p:nvPr>
        </p:nvSpPr>
        <p:spPr>
          <a:xfrm>
            <a:off x="228600" y="5778500"/>
            <a:ext cx="7772400" cy="4648200"/>
          </a:xfrm>
        </p:spPr>
        <p:txBody>
          <a:bodyPr/>
          <a:lstStyle/>
          <a:p>
            <a:pPr>
              <a:buFont typeface="Wingdings" pitchFamily="2" charset="2"/>
              <a:buNone/>
            </a:pPr>
            <a:endParaRPr lang="en-US" sz="1800"/>
          </a:p>
          <a:p>
            <a:pPr>
              <a:buFont typeface="Wingdings" pitchFamily="2" charset="2"/>
              <a:buNone/>
            </a:pPr>
            <a:endParaRPr lang="en-US" sz="1800"/>
          </a:p>
        </p:txBody>
      </p:sp>
      <p:graphicFrame>
        <p:nvGraphicFramePr>
          <p:cNvPr id="412765" name="Group 93"/>
          <p:cNvGraphicFramePr>
            <a:graphicFrameLocks noGrp="1"/>
          </p:cNvGraphicFramePr>
          <p:nvPr/>
        </p:nvGraphicFramePr>
        <p:xfrm>
          <a:off x="1308100" y="1041400"/>
          <a:ext cx="6527800" cy="4937760"/>
        </p:xfrm>
        <a:graphic>
          <a:graphicData uri="http://schemas.openxmlformats.org/drawingml/2006/table">
            <a:tbl>
              <a:tblPr/>
              <a:tblGrid>
                <a:gridCol w="968375"/>
                <a:gridCol w="2587625"/>
                <a:gridCol w="2971800"/>
              </a:tblGrid>
              <a:tr h="279400">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000" b="0" i="0" u="none" strike="noStrike" cap="none" normalizeH="0" baseline="0" smtClean="0">
                          <a:ln>
                            <a:noFill/>
                          </a:ln>
                          <a:solidFill>
                            <a:schemeClr val="accent2"/>
                          </a:solidFill>
                          <a:effectLst/>
                          <a:latin typeface="Comic Sans MS" pitchFamily="66" charset="0"/>
                        </a:rPr>
                        <a:t>Time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000" b="0" i="0" u="none" strike="noStrike" cap="none" normalizeH="0" baseline="0" smtClean="0">
                          <a:ln>
                            <a:noFill/>
                          </a:ln>
                          <a:solidFill>
                            <a:schemeClr val="accent2"/>
                          </a:solidFill>
                          <a:effectLst/>
                          <a:latin typeface="Comic Sans MS" pitchFamily="66" charset="0"/>
                        </a:rPr>
                        <a:t>Alice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000" b="0" i="0" u="none" strike="noStrike" cap="none" normalizeH="0" baseline="0" smtClean="0">
                          <a:ln>
                            <a:noFill/>
                          </a:ln>
                          <a:solidFill>
                            <a:schemeClr val="accent2"/>
                          </a:solidFill>
                          <a:effectLst/>
                          <a:latin typeface="Comic Sans MS" pitchFamily="66" charset="0"/>
                        </a:rPr>
                        <a:t>Bob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r>
              <a:tr h="406400">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000" b="0" i="0" u="none" strike="noStrike" cap="none" normalizeH="0" baseline="0" smtClean="0">
                          <a:ln>
                            <a:noFill/>
                          </a:ln>
                          <a:solidFill>
                            <a:schemeClr val="accent2"/>
                          </a:solidFill>
                          <a:effectLst/>
                          <a:latin typeface="Comic Sans MS" pitchFamily="66" charset="0"/>
                        </a:rPr>
                        <a:t>5:00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9"/>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000" b="0" i="0" u="none" strike="noStrike" cap="none" normalizeH="0" baseline="0" smtClean="0">
                          <a:ln>
                            <a:noFill/>
                          </a:ln>
                          <a:solidFill>
                            <a:schemeClr val="accent2"/>
                          </a:solidFill>
                          <a:effectLst/>
                          <a:latin typeface="Comic Sans MS" pitchFamily="66" charset="0"/>
                        </a:rPr>
                        <a:t>Arrive Home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9"/>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endParaRPr kumimoji="0" lang="en-US" sz="2000" b="0" i="0" u="none" strike="noStrike" cap="none" normalizeH="0" baseline="0" smtClean="0">
                        <a:ln>
                          <a:noFill/>
                        </a:ln>
                        <a:solidFill>
                          <a:schemeClr val="accent2"/>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9"/>
                    </a:solidFill>
                  </a:tcPr>
                </a:tc>
              </a:tr>
              <a:tr h="406400">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000" b="0" i="0" u="none" strike="noStrike" cap="none" normalizeH="0" baseline="0" smtClean="0">
                          <a:ln>
                            <a:noFill/>
                          </a:ln>
                          <a:solidFill>
                            <a:schemeClr val="accent2"/>
                          </a:solidFill>
                          <a:effectLst/>
                          <a:latin typeface="Comic Sans MS" pitchFamily="66" charset="0"/>
                        </a:rPr>
                        <a:t>5:05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9"/>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000" b="0" i="0" u="none" strike="noStrike" cap="none" normalizeH="0" baseline="0" smtClean="0">
                          <a:ln>
                            <a:noFill/>
                          </a:ln>
                          <a:solidFill>
                            <a:schemeClr val="accent2"/>
                          </a:solidFill>
                          <a:effectLst/>
                          <a:latin typeface="Comic Sans MS" pitchFamily="66" charset="0"/>
                        </a:rPr>
                        <a:t>Look in fridge; no milk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9"/>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endParaRPr kumimoji="0" lang="en-US" sz="2000" b="0" i="0" u="none" strike="noStrike" cap="none" normalizeH="0" baseline="0" smtClean="0">
                        <a:ln>
                          <a:noFill/>
                        </a:ln>
                        <a:solidFill>
                          <a:schemeClr val="accent2"/>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9"/>
                    </a:solidFill>
                  </a:tcPr>
                </a:tc>
              </a:tr>
              <a:tr h="406400">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000" b="0" i="0" u="none" strike="noStrike" cap="none" normalizeH="0" baseline="0" smtClean="0">
                          <a:ln>
                            <a:noFill/>
                          </a:ln>
                          <a:solidFill>
                            <a:schemeClr val="accent2"/>
                          </a:solidFill>
                          <a:effectLst/>
                          <a:latin typeface="Comic Sans MS" pitchFamily="66" charset="0"/>
                        </a:rPr>
                        <a:t>5:10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9"/>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000" b="0" i="0" u="none" strike="noStrike" cap="none" normalizeH="0" baseline="0" smtClean="0">
                          <a:ln>
                            <a:noFill/>
                          </a:ln>
                          <a:solidFill>
                            <a:schemeClr val="accent2"/>
                          </a:solidFill>
                          <a:effectLst/>
                          <a:latin typeface="Comic Sans MS" pitchFamily="66" charset="0"/>
                        </a:rPr>
                        <a:t>Leave for grocery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9"/>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endParaRPr kumimoji="0" lang="en-US" sz="2000" b="0" i="0" u="none" strike="noStrike" cap="none" normalizeH="0" baseline="0" smtClean="0">
                        <a:ln>
                          <a:noFill/>
                        </a:ln>
                        <a:solidFill>
                          <a:schemeClr val="accent2"/>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9"/>
                    </a:solidFill>
                  </a:tcPr>
                </a:tc>
              </a:tr>
              <a:tr h="406400">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000" b="0" i="0" u="none" strike="noStrike" cap="none" normalizeH="0" baseline="0" smtClean="0">
                          <a:ln>
                            <a:noFill/>
                          </a:ln>
                          <a:solidFill>
                            <a:schemeClr val="accent2"/>
                          </a:solidFill>
                          <a:effectLst/>
                          <a:latin typeface="Comic Sans MS" pitchFamily="66" charset="0"/>
                        </a:rPr>
                        <a:t>5:15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9"/>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endParaRPr kumimoji="0" lang="en-US" sz="2000" b="0" i="0" u="none" strike="noStrike" cap="none" normalizeH="0" baseline="0" smtClean="0">
                        <a:ln>
                          <a:noFill/>
                        </a:ln>
                        <a:solidFill>
                          <a:schemeClr val="accent2"/>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9"/>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000" b="0" i="0" u="none" strike="noStrike" cap="none" normalizeH="0" baseline="0" smtClean="0">
                          <a:ln>
                            <a:noFill/>
                          </a:ln>
                          <a:solidFill>
                            <a:schemeClr val="accent2"/>
                          </a:solidFill>
                          <a:effectLst/>
                          <a:latin typeface="Comic Sans MS" pitchFamily="66" charset="0"/>
                        </a:rPr>
                        <a:t>Arrive home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9"/>
                    </a:solidFill>
                  </a:tcPr>
                </a:tc>
              </a:tr>
              <a:tr h="406400">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000" b="0" i="0" u="none" strike="noStrike" cap="none" normalizeH="0" baseline="0" smtClean="0">
                          <a:ln>
                            <a:noFill/>
                          </a:ln>
                          <a:solidFill>
                            <a:schemeClr val="accent2"/>
                          </a:solidFill>
                          <a:effectLst/>
                          <a:latin typeface="Comic Sans MS" pitchFamily="66" charset="0"/>
                        </a:rPr>
                        <a:t>5:20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9"/>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000" b="0" i="0" u="none" strike="noStrike" cap="none" normalizeH="0" baseline="0" smtClean="0">
                          <a:ln>
                            <a:noFill/>
                          </a:ln>
                          <a:solidFill>
                            <a:schemeClr val="accent2"/>
                          </a:solidFill>
                          <a:effectLst/>
                          <a:latin typeface="Comic Sans MS" pitchFamily="66" charset="0"/>
                        </a:rPr>
                        <a:t>Arrive at grocery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9"/>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000" b="0" i="0" u="none" strike="noStrike" cap="none" normalizeH="0" baseline="0" smtClean="0">
                          <a:ln>
                            <a:noFill/>
                          </a:ln>
                          <a:solidFill>
                            <a:schemeClr val="accent2"/>
                          </a:solidFill>
                          <a:effectLst/>
                          <a:latin typeface="Comic Sans MS" pitchFamily="66" charset="0"/>
                        </a:rPr>
                        <a:t>Look in fridge; no milk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9"/>
                    </a:solidFill>
                  </a:tcPr>
                </a:tc>
              </a:tr>
              <a:tr h="406400">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000" b="0" i="0" u="none" strike="noStrike" cap="none" normalizeH="0" baseline="0" smtClean="0">
                          <a:ln>
                            <a:noFill/>
                          </a:ln>
                          <a:solidFill>
                            <a:schemeClr val="accent2"/>
                          </a:solidFill>
                          <a:effectLst/>
                          <a:latin typeface="Comic Sans MS" pitchFamily="66" charset="0"/>
                        </a:rPr>
                        <a:t>5:25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9"/>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000" b="0" i="0" u="none" strike="noStrike" cap="none" normalizeH="0" baseline="0" smtClean="0">
                          <a:ln>
                            <a:noFill/>
                          </a:ln>
                          <a:solidFill>
                            <a:schemeClr val="accent2"/>
                          </a:solidFill>
                          <a:effectLst/>
                          <a:latin typeface="Comic Sans MS" pitchFamily="66" charset="0"/>
                        </a:rPr>
                        <a:t>Buy milk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9"/>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000" b="0" i="0" u="none" strike="noStrike" cap="none" normalizeH="0" baseline="0" smtClean="0">
                          <a:ln>
                            <a:noFill/>
                          </a:ln>
                          <a:solidFill>
                            <a:schemeClr val="accent2"/>
                          </a:solidFill>
                          <a:effectLst/>
                          <a:latin typeface="Comic Sans MS" pitchFamily="66" charset="0"/>
                        </a:rPr>
                        <a:t>Leave for grocery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9"/>
                    </a:solidFill>
                  </a:tcPr>
                </a:tc>
              </a:tr>
              <a:tr h="406400">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000" b="0" i="0" u="none" strike="noStrike" cap="none" normalizeH="0" baseline="0" smtClean="0">
                          <a:ln>
                            <a:noFill/>
                          </a:ln>
                          <a:solidFill>
                            <a:schemeClr val="accent2"/>
                          </a:solidFill>
                          <a:effectLst/>
                          <a:latin typeface="Comic Sans MS" pitchFamily="66" charset="0"/>
                        </a:rPr>
                        <a:t>5:30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9"/>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000" b="0" i="0" u="none" strike="noStrike" cap="none" normalizeH="0" baseline="0" smtClean="0">
                          <a:ln>
                            <a:noFill/>
                          </a:ln>
                          <a:solidFill>
                            <a:schemeClr val="accent2"/>
                          </a:solidFill>
                          <a:effectLst/>
                          <a:latin typeface="Comic Sans MS" pitchFamily="66" charset="0"/>
                        </a:rPr>
                        <a:t>Arrive home; put milk in fridge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9"/>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endParaRPr kumimoji="0" lang="en-US" sz="2000" b="0" i="0" u="none" strike="noStrike" cap="none" normalizeH="0" baseline="0" smtClean="0">
                        <a:ln>
                          <a:noFill/>
                        </a:ln>
                        <a:solidFill>
                          <a:schemeClr val="accent2"/>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9"/>
                    </a:solidFill>
                  </a:tcPr>
                </a:tc>
              </a:tr>
              <a:tr h="406400">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000" b="0" i="0" u="none" strike="noStrike" cap="none" normalizeH="0" baseline="0" smtClean="0">
                          <a:ln>
                            <a:noFill/>
                          </a:ln>
                          <a:solidFill>
                            <a:schemeClr val="accent2"/>
                          </a:solidFill>
                          <a:effectLst/>
                          <a:latin typeface="Comic Sans MS" pitchFamily="66" charset="0"/>
                        </a:rPr>
                        <a:t>3:40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9"/>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endParaRPr kumimoji="0" lang="en-US" sz="2000" b="0" i="0" u="none" strike="noStrike" cap="none" normalizeH="0" baseline="0" smtClean="0">
                        <a:ln>
                          <a:noFill/>
                        </a:ln>
                        <a:solidFill>
                          <a:schemeClr val="accent2"/>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9"/>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000" b="0" i="0" u="none" strike="noStrike" cap="none" normalizeH="0" baseline="0" smtClean="0">
                          <a:ln>
                            <a:noFill/>
                          </a:ln>
                          <a:solidFill>
                            <a:schemeClr val="accent2"/>
                          </a:solidFill>
                          <a:effectLst/>
                          <a:latin typeface="Comic Sans MS" pitchFamily="66" charset="0"/>
                        </a:rPr>
                        <a:t>Buy milk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6E9"/>
                    </a:solidFill>
                  </a:tcPr>
                </a:tc>
              </a:tr>
              <a:tr h="406400">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000" b="0" i="0" u="none" strike="noStrike" cap="none" normalizeH="0" baseline="0" smtClean="0">
                          <a:ln>
                            <a:noFill/>
                          </a:ln>
                          <a:solidFill>
                            <a:schemeClr val="accent2"/>
                          </a:solidFill>
                          <a:effectLst/>
                          <a:latin typeface="Comic Sans MS" pitchFamily="66" charset="0"/>
                        </a:rPr>
                        <a:t>3:45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6E9"/>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endParaRPr kumimoji="0" lang="en-US" sz="2000" b="0" i="0" u="none" strike="noStrike" cap="none" normalizeH="0" baseline="0" smtClean="0">
                        <a:ln>
                          <a:noFill/>
                        </a:ln>
                        <a:solidFill>
                          <a:schemeClr val="accent2"/>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6E9"/>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000" b="0" i="0" u="none" strike="noStrike" cap="none" normalizeH="0" baseline="0" smtClean="0">
                          <a:ln>
                            <a:noFill/>
                          </a:ln>
                          <a:solidFill>
                            <a:schemeClr val="accent2"/>
                          </a:solidFill>
                          <a:effectLst/>
                          <a:latin typeface="Comic Sans MS" pitchFamily="66" charset="0"/>
                        </a:rPr>
                        <a:t>Arrive home; too much milk!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6E9"/>
                    </a:solidFill>
                  </a:tcPr>
                </a:tc>
              </a:tr>
            </a:tbl>
          </a:graphicData>
        </a:graphic>
      </p:graphicFrame>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3"/>
          <p:cNvSpPr>
            <a:spLocks noGrp="1"/>
          </p:cNvSpPr>
          <p:nvPr>
            <p:ph type="dt" sz="half" idx="10"/>
          </p:nvPr>
        </p:nvSpPr>
        <p:spPr/>
        <p:txBody>
          <a:bodyPr/>
          <a:lstStyle/>
          <a:p>
            <a:r>
              <a:rPr lang="en-US" smtClean="0"/>
              <a:t>Chapter 1</a:t>
            </a:r>
            <a:endParaRPr lang="en-US"/>
          </a:p>
        </p:txBody>
      </p:sp>
      <p:sp>
        <p:nvSpPr>
          <p:cNvPr id="17"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534531" name="Rectangle 3"/>
          <p:cNvSpPr>
            <a:spLocks noGrp="1" noChangeArrowheads="1"/>
          </p:cNvSpPr>
          <p:nvPr>
            <p:ph type="body" idx="1"/>
          </p:nvPr>
        </p:nvSpPr>
        <p:spPr>
          <a:xfrm>
            <a:off x="1181100" y="1422400"/>
            <a:ext cx="7378700" cy="4648200"/>
          </a:xfrm>
        </p:spPr>
        <p:txBody>
          <a:bodyPr/>
          <a:lstStyle/>
          <a:p>
            <a:pPr marL="609600" indent="-609600"/>
            <a:r>
              <a:rPr lang="en-US" sz="2000"/>
              <a:t>Processes: </a:t>
            </a:r>
            <a:r>
              <a:rPr lang="en-US" sz="2000" i="1">
                <a:solidFill>
                  <a:srgbClr val="CC3300"/>
                </a:solidFill>
              </a:rPr>
              <a:t>known, unknown, infinite</a:t>
            </a:r>
          </a:p>
          <a:p>
            <a:pPr marL="609600" indent="-609600"/>
            <a:r>
              <a:rPr lang="en-US" sz="2000"/>
              <a:t>Concurrency: </a:t>
            </a:r>
            <a:r>
              <a:rPr lang="en-US" sz="2000" i="1">
                <a:solidFill>
                  <a:srgbClr val="CC3300"/>
                </a:solidFill>
              </a:rPr>
              <a:t>finite, bounded, unbounded</a:t>
            </a:r>
          </a:p>
          <a:p>
            <a:pPr marL="609600" indent="-609600"/>
            <a:r>
              <a:rPr lang="en-US" sz="2000"/>
              <a:t>Faults: </a:t>
            </a:r>
            <a:r>
              <a:rPr lang="en-US" sz="2000" i="1">
                <a:solidFill>
                  <a:srgbClr val="CC3300"/>
                </a:solidFill>
              </a:rPr>
              <a:t>known, unknown</a:t>
            </a:r>
            <a:r>
              <a:rPr lang="en-US" sz="2000"/>
              <a:t> </a:t>
            </a:r>
          </a:p>
          <a:p>
            <a:pPr marL="609600" indent="-609600"/>
            <a:r>
              <a:rPr lang="en-US" sz="2000"/>
              <a:t>Participation: </a:t>
            </a:r>
            <a:r>
              <a:rPr lang="en-US" sz="2000" i="1">
                <a:solidFill>
                  <a:srgbClr val="CC3300"/>
                </a:solidFill>
              </a:rPr>
              <a:t>required / not required</a:t>
            </a:r>
          </a:p>
        </p:txBody>
      </p:sp>
      <p:sp>
        <p:nvSpPr>
          <p:cNvPr id="534532" name="Oval 4"/>
          <p:cNvSpPr>
            <a:spLocks noChangeArrowheads="1"/>
          </p:cNvSpPr>
          <p:nvPr/>
        </p:nvSpPr>
        <p:spPr bwMode="auto">
          <a:xfrm>
            <a:off x="2654300" y="3289300"/>
            <a:ext cx="3962400" cy="952500"/>
          </a:xfrm>
          <a:prstGeom prst="ellipse">
            <a:avLst/>
          </a:pr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4533" name="Oval 5"/>
          <p:cNvSpPr>
            <a:spLocks noChangeArrowheads="1"/>
          </p:cNvSpPr>
          <p:nvPr/>
        </p:nvSpPr>
        <p:spPr bwMode="auto">
          <a:xfrm>
            <a:off x="6858000" y="3683000"/>
            <a:ext cx="127000" cy="1270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b="0">
              <a:latin typeface="Comic Sans MS" pitchFamily="66" charset="0"/>
            </a:endParaRPr>
          </a:p>
        </p:txBody>
      </p:sp>
      <p:sp>
        <p:nvSpPr>
          <p:cNvPr id="534534" name="Oval 6"/>
          <p:cNvSpPr>
            <a:spLocks noChangeArrowheads="1"/>
          </p:cNvSpPr>
          <p:nvPr/>
        </p:nvSpPr>
        <p:spPr bwMode="auto">
          <a:xfrm>
            <a:off x="7239000" y="3683000"/>
            <a:ext cx="127000" cy="1270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b="0">
              <a:latin typeface="Comic Sans MS" pitchFamily="66" charset="0"/>
            </a:endParaRPr>
          </a:p>
        </p:txBody>
      </p:sp>
      <p:sp>
        <p:nvSpPr>
          <p:cNvPr id="534535" name="Oval 7"/>
          <p:cNvSpPr>
            <a:spLocks noChangeArrowheads="1"/>
          </p:cNvSpPr>
          <p:nvPr/>
        </p:nvSpPr>
        <p:spPr bwMode="auto">
          <a:xfrm>
            <a:off x="7556500" y="3683000"/>
            <a:ext cx="127000" cy="1270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b="0">
              <a:latin typeface="Comic Sans MS" pitchFamily="66" charset="0"/>
            </a:endParaRPr>
          </a:p>
        </p:txBody>
      </p:sp>
      <p:sp>
        <p:nvSpPr>
          <p:cNvPr id="534536" name="Oval 8"/>
          <p:cNvSpPr>
            <a:spLocks noChangeArrowheads="1"/>
          </p:cNvSpPr>
          <p:nvPr/>
        </p:nvSpPr>
        <p:spPr bwMode="auto">
          <a:xfrm>
            <a:off x="4152900" y="3441700"/>
            <a:ext cx="1752600" cy="660400"/>
          </a:xfrm>
          <a:prstGeom prst="ellipse">
            <a:avLst/>
          </a:prstGeom>
          <a:solidFill>
            <a:srgbClr val="FFCC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4537" name="Oval 9"/>
          <p:cNvSpPr>
            <a:spLocks noChangeArrowheads="1"/>
          </p:cNvSpPr>
          <p:nvPr/>
        </p:nvSpPr>
        <p:spPr bwMode="auto">
          <a:xfrm>
            <a:off x="1282700" y="3556000"/>
            <a:ext cx="406400" cy="431800"/>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4538" name="Oval 10"/>
          <p:cNvSpPr>
            <a:spLocks noChangeArrowheads="1"/>
          </p:cNvSpPr>
          <p:nvPr/>
        </p:nvSpPr>
        <p:spPr bwMode="auto">
          <a:xfrm>
            <a:off x="2057400" y="3556000"/>
            <a:ext cx="406400" cy="431800"/>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4539" name="Oval 11"/>
          <p:cNvSpPr>
            <a:spLocks noChangeArrowheads="1"/>
          </p:cNvSpPr>
          <p:nvPr/>
        </p:nvSpPr>
        <p:spPr bwMode="auto">
          <a:xfrm>
            <a:off x="2819400" y="3556000"/>
            <a:ext cx="406400" cy="431800"/>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4540" name="Oval 12"/>
          <p:cNvSpPr>
            <a:spLocks noChangeArrowheads="1"/>
          </p:cNvSpPr>
          <p:nvPr/>
        </p:nvSpPr>
        <p:spPr bwMode="auto">
          <a:xfrm>
            <a:off x="3619500" y="3556000"/>
            <a:ext cx="406400" cy="431800"/>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4541" name="Oval 13"/>
          <p:cNvSpPr>
            <a:spLocks noChangeArrowheads="1"/>
          </p:cNvSpPr>
          <p:nvPr/>
        </p:nvSpPr>
        <p:spPr bwMode="auto">
          <a:xfrm>
            <a:off x="5207000" y="3556000"/>
            <a:ext cx="406400" cy="431800"/>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4542" name="Oval 14"/>
          <p:cNvSpPr>
            <a:spLocks noChangeArrowheads="1"/>
          </p:cNvSpPr>
          <p:nvPr/>
        </p:nvSpPr>
        <p:spPr bwMode="auto">
          <a:xfrm>
            <a:off x="6045200" y="3556000"/>
            <a:ext cx="406400" cy="431800"/>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4543" name="Oval 15"/>
          <p:cNvSpPr>
            <a:spLocks noChangeArrowheads="1"/>
          </p:cNvSpPr>
          <p:nvPr/>
        </p:nvSpPr>
        <p:spPr bwMode="auto">
          <a:xfrm>
            <a:off x="4394200" y="3556000"/>
            <a:ext cx="406400" cy="431800"/>
          </a:xfrm>
          <a:prstGeom prst="ellipse">
            <a:avLst/>
          </a:prstGeom>
          <a:solidFill>
            <a:srgbClr val="66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4545" name="Rectangle 17"/>
          <p:cNvSpPr>
            <a:spLocks noGrp="1" noChangeArrowheads="1"/>
          </p:cNvSpPr>
          <p:nvPr>
            <p:ph type="title"/>
          </p:nvPr>
        </p:nvSpPr>
        <p:spPr>
          <a:xfrm>
            <a:off x="533400" y="241300"/>
            <a:ext cx="7772400" cy="850900"/>
          </a:xfrm>
          <a:noFill/>
          <a:ln/>
        </p:spPr>
        <p:txBody>
          <a:bodyPr/>
          <a:lstStyle/>
          <a:p>
            <a:r>
              <a:rPr lang="en-US"/>
              <a:t>Processes &amp; Concurrency</a:t>
            </a:r>
            <a:br>
              <a:rPr lang="en-US"/>
            </a:br>
            <a:r>
              <a:rPr lang="en-US" sz="2000" b="1"/>
              <a:t>models of computation</a:t>
            </a:r>
            <a:endParaRPr lang="en-US" b="1"/>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1</a:t>
            </a:r>
            <a:endParaRPr lang="en-US"/>
          </a:p>
        </p:txBody>
      </p:sp>
      <p:sp>
        <p:nvSpPr>
          <p:cNvPr id="5"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08258" name="Rectangle 2"/>
          <p:cNvSpPr>
            <a:spLocks noGrp="1" noChangeArrowheads="1"/>
          </p:cNvSpPr>
          <p:nvPr>
            <p:ph type="title"/>
          </p:nvPr>
        </p:nvSpPr>
        <p:spPr/>
        <p:txBody>
          <a:bodyPr/>
          <a:lstStyle/>
          <a:p>
            <a:r>
              <a:rPr lang="en-US"/>
              <a:t>Model Summary</a:t>
            </a:r>
          </a:p>
        </p:txBody>
      </p:sp>
      <p:sp>
        <p:nvSpPr>
          <p:cNvPr id="608259" name="Rectangle 3"/>
          <p:cNvSpPr>
            <a:spLocks noGrp="1" noChangeArrowheads="1"/>
          </p:cNvSpPr>
          <p:nvPr>
            <p:ph type="body" idx="1"/>
          </p:nvPr>
        </p:nvSpPr>
        <p:spPr>
          <a:xfrm>
            <a:off x="1397000" y="1460500"/>
            <a:ext cx="6375400" cy="3175000"/>
          </a:xfrm>
          <a:solidFill>
            <a:srgbClr val="FFF6E9"/>
          </a:solidFill>
          <a:ln>
            <a:solidFill>
              <a:schemeClr val="accent2"/>
            </a:solidFill>
            <a:miter lim="800000"/>
            <a:headEnd/>
            <a:tailEnd/>
          </a:ln>
          <a:effectLst>
            <a:outerShdw dist="35921" dir="2700000" algn="ctr" rotWithShape="0">
              <a:schemeClr val="bg2"/>
            </a:outerShdw>
          </a:effectLst>
        </p:spPr>
        <p:txBody>
          <a:bodyPr/>
          <a:lstStyle/>
          <a:p>
            <a:r>
              <a:rPr lang="en-US" sz="2000"/>
              <a:t>Multiple processes (or threads)</a:t>
            </a:r>
          </a:p>
          <a:p>
            <a:r>
              <a:rPr lang="en-US" sz="2000"/>
              <a:t>Shared memory</a:t>
            </a:r>
          </a:p>
          <a:p>
            <a:r>
              <a:rPr lang="en-US" sz="2000"/>
              <a:t>Communication via shared objects</a:t>
            </a:r>
          </a:p>
          <a:p>
            <a:r>
              <a:rPr lang="en-US" sz="2000"/>
              <a:t>Unpredictable asynchronous delays</a:t>
            </a:r>
          </a:p>
          <a:p>
            <a:endParaRPr lang="en-US" sz="2000"/>
          </a:p>
          <a:p>
            <a:r>
              <a:rPr lang="en-US" sz="2000"/>
              <a:t>Cover all the classical synchronization problems</a:t>
            </a:r>
          </a:p>
          <a:p>
            <a:r>
              <a:rPr lang="en-US" sz="2000"/>
              <a:t>Focus more on principles, less on performance</a:t>
            </a:r>
          </a:p>
          <a:p>
            <a:r>
              <a:rPr lang="en-US" sz="2000"/>
              <a:t>Look for simple elegant short algorithms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Processes, Threads and Scheduling</a:t>
            </a:r>
            <a:endParaRPr lang="en-US" dirty="0"/>
          </a:p>
        </p:txBody>
      </p:sp>
      <p:sp>
        <p:nvSpPr>
          <p:cNvPr id="7" name="Text Placeholder 6"/>
          <p:cNvSpPr>
            <a:spLocks noGrp="1"/>
          </p:cNvSpPr>
          <p:nvPr>
            <p:ph type="body" idx="1"/>
          </p:nvPr>
        </p:nvSpPr>
        <p:spPr/>
        <p:txBody>
          <a:bodyPr/>
          <a:lstStyle/>
          <a:p>
            <a:r>
              <a:rPr lang="en-US" dirty="0" smtClean="0"/>
              <a:t>Section 1.5</a:t>
            </a:r>
            <a:endParaRPr lang="en-US" dirty="0"/>
          </a:p>
        </p:txBody>
      </p:sp>
      <p:sp>
        <p:nvSpPr>
          <p:cNvPr id="4" name="Date Placeholder 3"/>
          <p:cNvSpPr>
            <a:spLocks noGrp="1"/>
          </p:cNvSpPr>
          <p:nvPr>
            <p:ph type="dt" sz="half" idx="2"/>
          </p:nvPr>
        </p:nvSpPr>
        <p:spPr/>
        <p:txBody>
          <a:bodyPr/>
          <a:lstStyle/>
          <a:p>
            <a:r>
              <a:rPr lang="en-US" smtClean="0"/>
              <a:t>Chapter 1</a:t>
            </a:r>
            <a:endParaRPr lang="en-US"/>
          </a:p>
        </p:txBody>
      </p:sp>
      <p:sp>
        <p:nvSpPr>
          <p:cNvPr id="5" name="Footer Placeholder 4"/>
          <p:cNvSpPr>
            <a:spLocks noGrp="1"/>
          </p:cNvSpPr>
          <p:nvPr>
            <p:ph type="ftr" sz="quarter" idx="3"/>
          </p:nvPr>
        </p:nvSpPr>
        <p:spPr/>
        <p:txBody>
          <a:bodyPr/>
          <a:lstStyle/>
          <a:p>
            <a:r>
              <a:rPr lang="en-US" smtClean="0"/>
              <a:t>Synchronization Algorithms and Concurrent Programming Gadi Taubenfeld © 2014</a:t>
            </a:r>
            <a:endParaRPr lang="en-US"/>
          </a:p>
        </p:txBody>
      </p:sp>
    </p:spTree>
    <p:extLst>
      <p:ext uri="{BB962C8B-B14F-4D97-AF65-F5344CB8AC3E}">
        <p14:creationId xmlns:p14="http://schemas.microsoft.com/office/powerpoint/2010/main" val="2146082098"/>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1</a:t>
            </a:r>
            <a:endParaRPr lang="en-US"/>
          </a:p>
        </p:txBody>
      </p:sp>
      <p:sp>
        <p:nvSpPr>
          <p:cNvPr id="5"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11330" name="Rectangle 2"/>
          <p:cNvSpPr>
            <a:spLocks noGrp="1" noChangeArrowheads="1"/>
          </p:cNvSpPr>
          <p:nvPr>
            <p:ph type="title"/>
          </p:nvPr>
        </p:nvSpPr>
        <p:spPr/>
        <p:txBody>
          <a:bodyPr/>
          <a:lstStyle/>
          <a:p>
            <a:r>
              <a:rPr lang="en-US" sz="3200"/>
              <a:t>Terminology</a:t>
            </a:r>
          </a:p>
        </p:txBody>
      </p:sp>
      <p:sp>
        <p:nvSpPr>
          <p:cNvPr id="611331" name="Rectangle 3"/>
          <p:cNvSpPr>
            <a:spLocks noGrp="1" noChangeArrowheads="1"/>
          </p:cNvSpPr>
          <p:nvPr>
            <p:ph type="body" idx="1"/>
          </p:nvPr>
        </p:nvSpPr>
        <p:spPr>
          <a:xfrm>
            <a:off x="2222500" y="1612900"/>
            <a:ext cx="4381500" cy="2692400"/>
          </a:xfrm>
          <a:solidFill>
            <a:srgbClr val="FFF6E9"/>
          </a:solidFill>
          <a:ln>
            <a:solidFill>
              <a:schemeClr val="accent2"/>
            </a:solidFill>
            <a:miter lim="800000"/>
            <a:headEnd/>
            <a:tailEnd/>
          </a:ln>
          <a:effectLst>
            <a:outerShdw dist="35921" dir="2700000" algn="ctr" rotWithShape="0">
              <a:schemeClr val="bg2"/>
            </a:outerShdw>
          </a:effectLst>
        </p:spPr>
        <p:txBody>
          <a:bodyPr/>
          <a:lstStyle/>
          <a:p>
            <a:r>
              <a:rPr lang="en-US" sz="2000"/>
              <a:t>Hardware</a:t>
            </a:r>
          </a:p>
          <a:p>
            <a:pPr lvl="1"/>
            <a:r>
              <a:rPr lang="en-US" sz="2000"/>
              <a:t>Processors</a:t>
            </a:r>
          </a:p>
          <a:p>
            <a:r>
              <a:rPr lang="en-US" sz="2000"/>
              <a:t>Software</a:t>
            </a:r>
          </a:p>
          <a:p>
            <a:pPr lvl="1"/>
            <a:r>
              <a:rPr lang="en-US" sz="2000"/>
              <a:t>Threads, processes</a:t>
            </a:r>
          </a:p>
          <a:p>
            <a:r>
              <a:rPr lang="en-US" sz="2000"/>
              <a:t>Sometimes OK to confuse them, sometimes not.</a:t>
            </a:r>
          </a:p>
          <a:p>
            <a:r>
              <a:rPr lang="en-US" sz="2000"/>
              <a:t>Scheduler</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Date Placeholder 3"/>
          <p:cNvSpPr>
            <a:spLocks noGrp="1"/>
          </p:cNvSpPr>
          <p:nvPr>
            <p:ph type="dt" sz="half" idx="10"/>
          </p:nvPr>
        </p:nvSpPr>
        <p:spPr/>
        <p:txBody>
          <a:bodyPr/>
          <a:lstStyle/>
          <a:p>
            <a:r>
              <a:rPr lang="en-US" smtClean="0"/>
              <a:t>Chapter 1</a:t>
            </a:r>
            <a:endParaRPr lang="en-US"/>
          </a:p>
        </p:txBody>
      </p:sp>
      <p:sp>
        <p:nvSpPr>
          <p:cNvPr id="47"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64610" name="Rectangle 34"/>
          <p:cNvSpPr>
            <a:spLocks noGrp="1" noChangeArrowheads="1"/>
          </p:cNvSpPr>
          <p:nvPr>
            <p:ph type="title"/>
          </p:nvPr>
        </p:nvSpPr>
        <p:spPr>
          <a:xfrm>
            <a:off x="533400" y="190500"/>
            <a:ext cx="7797800" cy="1155700"/>
          </a:xfrm>
          <a:noFill/>
          <a:ln/>
        </p:spPr>
        <p:txBody>
          <a:bodyPr/>
          <a:lstStyle/>
          <a:p>
            <a:pPr>
              <a:lnSpc>
                <a:spcPct val="80000"/>
              </a:lnSpc>
            </a:pPr>
            <a:r>
              <a:rPr lang="en-US" sz="3200"/>
              <a:t>Processes and Threads</a:t>
            </a:r>
            <a:r>
              <a:rPr lang="en-US"/>
              <a:t> </a:t>
            </a:r>
            <a:br>
              <a:rPr lang="en-US"/>
            </a:br>
            <a:r>
              <a:rPr lang="en-US"/>
              <a:t> </a:t>
            </a:r>
            <a:r>
              <a:rPr lang="en-US" sz="2000"/>
              <a:t>A process is a program in execution</a:t>
            </a:r>
          </a:p>
        </p:txBody>
      </p:sp>
      <p:sp>
        <p:nvSpPr>
          <p:cNvPr id="664614" name="Rectangle 38"/>
          <p:cNvSpPr>
            <a:spLocks noGrp="1" noChangeArrowheads="1"/>
          </p:cNvSpPr>
          <p:nvPr>
            <p:ph type="body" idx="1"/>
          </p:nvPr>
        </p:nvSpPr>
        <p:spPr>
          <a:xfrm>
            <a:off x="1041400" y="4908550"/>
            <a:ext cx="3086100" cy="806450"/>
          </a:xfrm>
          <a:noFill/>
          <a:ln/>
        </p:spPr>
        <p:txBody>
          <a:bodyPr/>
          <a:lstStyle/>
          <a:p>
            <a:pPr>
              <a:buFont typeface="Wingdings" pitchFamily="2" charset="2"/>
              <a:buNone/>
            </a:pPr>
            <a:r>
              <a:rPr lang="en-US" sz="1800"/>
              <a:t>	</a:t>
            </a:r>
            <a:r>
              <a:rPr lang="en-US" sz="1600"/>
              <a:t>Three processes each with one or more threads</a:t>
            </a:r>
          </a:p>
        </p:txBody>
      </p:sp>
      <p:sp>
        <p:nvSpPr>
          <p:cNvPr id="664615" name="Rectangle 39"/>
          <p:cNvSpPr>
            <a:spLocks noChangeArrowheads="1"/>
          </p:cNvSpPr>
          <p:nvPr/>
        </p:nvSpPr>
        <p:spPr bwMode="auto">
          <a:xfrm>
            <a:off x="1257300" y="2019300"/>
            <a:ext cx="3060700" cy="2159000"/>
          </a:xfrm>
          <a:prstGeom prst="rect">
            <a:avLst/>
          </a:prstGeom>
          <a:solidFill>
            <a:srgbClr val="FFFFD5"/>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4616" name="Rectangle 40"/>
          <p:cNvSpPr>
            <a:spLocks noChangeArrowheads="1"/>
          </p:cNvSpPr>
          <p:nvPr/>
        </p:nvSpPr>
        <p:spPr bwMode="auto">
          <a:xfrm>
            <a:off x="1257300" y="4178300"/>
            <a:ext cx="3060700" cy="660400"/>
          </a:xfrm>
          <a:prstGeom prst="rect">
            <a:avLst/>
          </a:prstGeom>
          <a:solidFill>
            <a:srgbClr val="FFCCCC"/>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4617" name="Text Box 41"/>
          <p:cNvSpPr txBox="1">
            <a:spLocks noChangeArrowheads="1"/>
          </p:cNvSpPr>
          <p:nvPr/>
        </p:nvSpPr>
        <p:spPr bwMode="auto">
          <a:xfrm>
            <a:off x="2232025" y="4335463"/>
            <a:ext cx="9445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0">
                <a:solidFill>
                  <a:schemeClr val="accent2"/>
                </a:solidFill>
                <a:latin typeface="Comic Sans MS" pitchFamily="66" charset="0"/>
              </a:rPr>
              <a:t>Kernel</a:t>
            </a:r>
          </a:p>
        </p:txBody>
      </p:sp>
      <p:sp>
        <p:nvSpPr>
          <p:cNvPr id="664618" name="AutoShape 42"/>
          <p:cNvSpPr>
            <a:spLocks/>
          </p:cNvSpPr>
          <p:nvPr/>
        </p:nvSpPr>
        <p:spPr bwMode="auto">
          <a:xfrm>
            <a:off x="1054100" y="4178300"/>
            <a:ext cx="88900" cy="660400"/>
          </a:xfrm>
          <a:prstGeom prst="leftBrace">
            <a:avLst>
              <a:gd name="adj1" fmla="val 61905"/>
              <a:gd name="adj2" fmla="val 50000"/>
            </a:avLst>
          </a:pr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4619" name="AutoShape 43"/>
          <p:cNvSpPr>
            <a:spLocks/>
          </p:cNvSpPr>
          <p:nvPr/>
        </p:nvSpPr>
        <p:spPr bwMode="auto">
          <a:xfrm>
            <a:off x="1016000" y="2032000"/>
            <a:ext cx="139700" cy="2095500"/>
          </a:xfrm>
          <a:prstGeom prst="leftBrace">
            <a:avLst>
              <a:gd name="adj1" fmla="val 125000"/>
              <a:gd name="adj2" fmla="val 50000"/>
            </a:avLst>
          </a:pr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4620" name="Text Box 44"/>
          <p:cNvSpPr txBox="1">
            <a:spLocks noChangeArrowheads="1"/>
          </p:cNvSpPr>
          <p:nvPr/>
        </p:nvSpPr>
        <p:spPr bwMode="auto">
          <a:xfrm>
            <a:off x="390525" y="4276725"/>
            <a:ext cx="790575"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70000"/>
              </a:lnSpc>
            </a:pPr>
            <a:r>
              <a:rPr lang="en-US" sz="1600" b="0">
                <a:solidFill>
                  <a:schemeClr val="accent2"/>
                </a:solidFill>
                <a:latin typeface="Comic Sans MS" pitchFamily="66" charset="0"/>
              </a:rPr>
              <a:t>Kernel</a:t>
            </a:r>
          </a:p>
          <a:p>
            <a:pPr>
              <a:lnSpc>
                <a:spcPct val="70000"/>
              </a:lnSpc>
            </a:pPr>
            <a:r>
              <a:rPr lang="en-US" sz="1600" b="0">
                <a:solidFill>
                  <a:schemeClr val="accent2"/>
                </a:solidFill>
                <a:latin typeface="Comic Sans MS" pitchFamily="66" charset="0"/>
              </a:rPr>
              <a:t>space</a:t>
            </a:r>
          </a:p>
        </p:txBody>
      </p:sp>
      <p:sp>
        <p:nvSpPr>
          <p:cNvPr id="664621" name="Text Box 45"/>
          <p:cNvSpPr txBox="1">
            <a:spLocks noChangeArrowheads="1"/>
          </p:cNvSpPr>
          <p:nvPr/>
        </p:nvSpPr>
        <p:spPr bwMode="auto">
          <a:xfrm>
            <a:off x="390525" y="2854325"/>
            <a:ext cx="711200"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70000"/>
              </a:lnSpc>
            </a:pPr>
            <a:r>
              <a:rPr lang="en-US" sz="1600" b="0">
                <a:solidFill>
                  <a:schemeClr val="accent2"/>
                </a:solidFill>
                <a:latin typeface="Comic Sans MS" pitchFamily="66" charset="0"/>
              </a:rPr>
              <a:t>User</a:t>
            </a:r>
          </a:p>
          <a:p>
            <a:pPr>
              <a:lnSpc>
                <a:spcPct val="70000"/>
              </a:lnSpc>
            </a:pPr>
            <a:r>
              <a:rPr lang="en-US" sz="1600" b="0">
                <a:solidFill>
                  <a:schemeClr val="accent2"/>
                </a:solidFill>
                <a:latin typeface="Comic Sans MS" pitchFamily="66" charset="0"/>
              </a:rPr>
              <a:t>space</a:t>
            </a:r>
          </a:p>
        </p:txBody>
      </p:sp>
      <p:sp>
        <p:nvSpPr>
          <p:cNvPr id="664622" name="Oval 46"/>
          <p:cNvSpPr>
            <a:spLocks noChangeArrowheads="1"/>
          </p:cNvSpPr>
          <p:nvPr/>
        </p:nvSpPr>
        <p:spPr bwMode="auto">
          <a:xfrm>
            <a:off x="2349500" y="2641600"/>
            <a:ext cx="749300" cy="749300"/>
          </a:xfrm>
          <a:prstGeom prst="ellipse">
            <a:avLst/>
          </a:prstGeom>
          <a:solidFill>
            <a:srgbClr val="CCEC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4623" name="Line 47"/>
          <p:cNvSpPr>
            <a:spLocks noChangeShapeType="1"/>
          </p:cNvSpPr>
          <p:nvPr/>
        </p:nvSpPr>
        <p:spPr bwMode="auto">
          <a:xfrm>
            <a:off x="2730500" y="2832100"/>
            <a:ext cx="1588" cy="38100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64624" name="Group 48"/>
          <p:cNvGrpSpPr>
            <a:grpSpLocks/>
          </p:cNvGrpSpPr>
          <p:nvPr/>
        </p:nvGrpSpPr>
        <p:grpSpPr bwMode="auto">
          <a:xfrm>
            <a:off x="3327400" y="2641600"/>
            <a:ext cx="749300" cy="749300"/>
            <a:chOff x="2144" y="2176"/>
            <a:chExt cx="472" cy="472"/>
          </a:xfrm>
        </p:grpSpPr>
        <p:sp>
          <p:nvSpPr>
            <p:cNvPr id="664625" name="Oval 49"/>
            <p:cNvSpPr>
              <a:spLocks noChangeArrowheads="1"/>
            </p:cNvSpPr>
            <p:nvPr/>
          </p:nvSpPr>
          <p:spPr bwMode="auto">
            <a:xfrm>
              <a:off x="2144" y="2176"/>
              <a:ext cx="472" cy="472"/>
            </a:xfrm>
            <a:prstGeom prst="ellipse">
              <a:avLst/>
            </a:prstGeom>
            <a:solidFill>
              <a:srgbClr val="CCEC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4626" name="Line 50"/>
            <p:cNvSpPr>
              <a:spLocks noChangeShapeType="1"/>
            </p:cNvSpPr>
            <p:nvPr/>
          </p:nvSpPr>
          <p:spPr bwMode="auto">
            <a:xfrm>
              <a:off x="2384" y="2296"/>
              <a:ext cx="1" cy="24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64627" name="Group 51"/>
          <p:cNvGrpSpPr>
            <a:grpSpLocks/>
          </p:cNvGrpSpPr>
          <p:nvPr/>
        </p:nvGrpSpPr>
        <p:grpSpPr bwMode="auto">
          <a:xfrm>
            <a:off x="1320800" y="2641600"/>
            <a:ext cx="749300" cy="749300"/>
            <a:chOff x="2144" y="2176"/>
            <a:chExt cx="472" cy="472"/>
          </a:xfrm>
        </p:grpSpPr>
        <p:sp>
          <p:nvSpPr>
            <p:cNvPr id="664628" name="Oval 52"/>
            <p:cNvSpPr>
              <a:spLocks noChangeArrowheads="1"/>
            </p:cNvSpPr>
            <p:nvPr/>
          </p:nvSpPr>
          <p:spPr bwMode="auto">
            <a:xfrm>
              <a:off x="2144" y="2176"/>
              <a:ext cx="472" cy="472"/>
            </a:xfrm>
            <a:prstGeom prst="ellipse">
              <a:avLst/>
            </a:prstGeom>
            <a:solidFill>
              <a:srgbClr val="CCEC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4629" name="Line 53"/>
            <p:cNvSpPr>
              <a:spLocks noChangeShapeType="1"/>
            </p:cNvSpPr>
            <p:nvPr/>
          </p:nvSpPr>
          <p:spPr bwMode="auto">
            <a:xfrm>
              <a:off x="2384" y="2296"/>
              <a:ext cx="1" cy="24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64630" name="Line 54"/>
          <p:cNvSpPr>
            <a:spLocks noChangeShapeType="1"/>
          </p:cNvSpPr>
          <p:nvPr/>
        </p:nvSpPr>
        <p:spPr bwMode="auto">
          <a:xfrm flipH="1">
            <a:off x="1701800" y="1866900"/>
            <a:ext cx="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4631" name="Text Box 55"/>
          <p:cNvSpPr txBox="1">
            <a:spLocks noChangeArrowheads="1"/>
          </p:cNvSpPr>
          <p:nvPr/>
        </p:nvSpPr>
        <p:spPr bwMode="auto">
          <a:xfrm>
            <a:off x="1279525" y="1609725"/>
            <a:ext cx="1060450"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70000"/>
              </a:lnSpc>
            </a:pPr>
            <a:r>
              <a:rPr lang="en-US" sz="1600" b="0">
                <a:solidFill>
                  <a:schemeClr val="accent2"/>
                </a:solidFill>
                <a:latin typeface="Comic Sans MS" pitchFamily="66" charset="0"/>
              </a:rPr>
              <a:t>Process 1</a:t>
            </a:r>
          </a:p>
        </p:txBody>
      </p:sp>
      <p:sp>
        <p:nvSpPr>
          <p:cNvPr id="664632" name="Line 56"/>
          <p:cNvSpPr>
            <a:spLocks noChangeShapeType="1"/>
          </p:cNvSpPr>
          <p:nvPr/>
        </p:nvSpPr>
        <p:spPr bwMode="auto">
          <a:xfrm>
            <a:off x="1739900" y="3251200"/>
            <a:ext cx="304800" cy="5334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4633" name="Line 57"/>
          <p:cNvSpPr>
            <a:spLocks noChangeShapeType="1"/>
          </p:cNvSpPr>
          <p:nvPr/>
        </p:nvSpPr>
        <p:spPr bwMode="auto">
          <a:xfrm flipV="1">
            <a:off x="2387600" y="3263900"/>
            <a:ext cx="304800" cy="558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4634" name="Text Box 58"/>
          <p:cNvSpPr txBox="1">
            <a:spLocks noChangeArrowheads="1"/>
          </p:cNvSpPr>
          <p:nvPr/>
        </p:nvSpPr>
        <p:spPr bwMode="auto">
          <a:xfrm>
            <a:off x="1978025" y="3819525"/>
            <a:ext cx="971550"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70000"/>
              </a:lnSpc>
            </a:pPr>
            <a:r>
              <a:rPr lang="en-US" sz="1600" b="0">
                <a:solidFill>
                  <a:schemeClr val="accent2"/>
                </a:solidFill>
                <a:latin typeface="Comic Sans MS" pitchFamily="66" charset="0"/>
              </a:rPr>
              <a:t>Threads</a:t>
            </a:r>
          </a:p>
        </p:txBody>
      </p:sp>
      <p:sp>
        <p:nvSpPr>
          <p:cNvPr id="664635" name="Line 59"/>
          <p:cNvSpPr>
            <a:spLocks noChangeShapeType="1"/>
          </p:cNvSpPr>
          <p:nvPr/>
        </p:nvSpPr>
        <p:spPr bwMode="auto">
          <a:xfrm>
            <a:off x="2641600" y="2832100"/>
            <a:ext cx="1588" cy="38100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4636" name="Line 60"/>
          <p:cNvSpPr>
            <a:spLocks noChangeShapeType="1"/>
          </p:cNvSpPr>
          <p:nvPr/>
        </p:nvSpPr>
        <p:spPr bwMode="auto">
          <a:xfrm>
            <a:off x="2819400" y="2832100"/>
            <a:ext cx="1588" cy="38100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4637" name="Line 61"/>
          <p:cNvSpPr>
            <a:spLocks noChangeShapeType="1"/>
          </p:cNvSpPr>
          <p:nvPr/>
        </p:nvSpPr>
        <p:spPr bwMode="auto">
          <a:xfrm flipV="1">
            <a:off x="2768600" y="3238500"/>
            <a:ext cx="901700" cy="584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4638" name="Text Box 62"/>
          <p:cNvSpPr txBox="1">
            <a:spLocks noChangeArrowheads="1"/>
          </p:cNvSpPr>
          <p:nvPr/>
        </p:nvSpPr>
        <p:spPr bwMode="auto">
          <a:xfrm>
            <a:off x="2320925" y="1609725"/>
            <a:ext cx="1060450"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70000"/>
              </a:lnSpc>
            </a:pPr>
            <a:r>
              <a:rPr lang="en-US" sz="1600" b="0">
                <a:solidFill>
                  <a:schemeClr val="accent2"/>
                </a:solidFill>
                <a:latin typeface="Comic Sans MS" pitchFamily="66" charset="0"/>
              </a:rPr>
              <a:t>Process 1</a:t>
            </a:r>
          </a:p>
        </p:txBody>
      </p:sp>
      <p:sp>
        <p:nvSpPr>
          <p:cNvPr id="664639" name="Text Box 63"/>
          <p:cNvSpPr txBox="1">
            <a:spLocks noChangeArrowheads="1"/>
          </p:cNvSpPr>
          <p:nvPr/>
        </p:nvSpPr>
        <p:spPr bwMode="auto">
          <a:xfrm>
            <a:off x="3324225" y="1609725"/>
            <a:ext cx="1060450"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70000"/>
              </a:lnSpc>
            </a:pPr>
            <a:r>
              <a:rPr lang="en-US" sz="1600" b="0">
                <a:solidFill>
                  <a:schemeClr val="accent2"/>
                </a:solidFill>
                <a:latin typeface="Comic Sans MS" pitchFamily="66" charset="0"/>
              </a:rPr>
              <a:t>Process 1</a:t>
            </a:r>
          </a:p>
        </p:txBody>
      </p:sp>
      <p:sp>
        <p:nvSpPr>
          <p:cNvPr id="664640" name="Line 64"/>
          <p:cNvSpPr>
            <a:spLocks noChangeShapeType="1"/>
          </p:cNvSpPr>
          <p:nvPr/>
        </p:nvSpPr>
        <p:spPr bwMode="auto">
          <a:xfrm flipH="1">
            <a:off x="2717800" y="1866900"/>
            <a:ext cx="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4641" name="Line 65"/>
          <p:cNvSpPr>
            <a:spLocks noChangeShapeType="1"/>
          </p:cNvSpPr>
          <p:nvPr/>
        </p:nvSpPr>
        <p:spPr bwMode="auto">
          <a:xfrm flipH="1">
            <a:off x="3695700" y="1866900"/>
            <a:ext cx="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4642" name="Rectangle 66"/>
          <p:cNvSpPr>
            <a:spLocks noChangeArrowheads="1"/>
          </p:cNvSpPr>
          <p:nvPr/>
        </p:nvSpPr>
        <p:spPr bwMode="auto">
          <a:xfrm>
            <a:off x="5016500" y="2019300"/>
            <a:ext cx="3060700" cy="2159000"/>
          </a:xfrm>
          <a:prstGeom prst="rect">
            <a:avLst/>
          </a:prstGeom>
          <a:solidFill>
            <a:srgbClr val="FFFFD5"/>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4643" name="Rectangle 67"/>
          <p:cNvSpPr>
            <a:spLocks noChangeArrowheads="1"/>
          </p:cNvSpPr>
          <p:nvPr/>
        </p:nvSpPr>
        <p:spPr bwMode="auto">
          <a:xfrm>
            <a:off x="5016500" y="4178300"/>
            <a:ext cx="3060700" cy="660400"/>
          </a:xfrm>
          <a:prstGeom prst="rect">
            <a:avLst/>
          </a:prstGeom>
          <a:solidFill>
            <a:srgbClr val="FFCCCC"/>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4644" name="Text Box 68"/>
          <p:cNvSpPr txBox="1">
            <a:spLocks noChangeArrowheads="1"/>
          </p:cNvSpPr>
          <p:nvPr/>
        </p:nvSpPr>
        <p:spPr bwMode="auto">
          <a:xfrm>
            <a:off x="6029325" y="4335463"/>
            <a:ext cx="9445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0">
                <a:solidFill>
                  <a:schemeClr val="accent2"/>
                </a:solidFill>
                <a:latin typeface="Comic Sans MS" pitchFamily="66" charset="0"/>
              </a:rPr>
              <a:t>Kernel</a:t>
            </a:r>
          </a:p>
        </p:txBody>
      </p:sp>
      <p:sp>
        <p:nvSpPr>
          <p:cNvPr id="664645" name="Oval 69"/>
          <p:cNvSpPr>
            <a:spLocks noChangeArrowheads="1"/>
          </p:cNvSpPr>
          <p:nvPr/>
        </p:nvSpPr>
        <p:spPr bwMode="auto">
          <a:xfrm>
            <a:off x="6108700" y="2641600"/>
            <a:ext cx="749300" cy="749300"/>
          </a:xfrm>
          <a:prstGeom prst="ellipse">
            <a:avLst/>
          </a:prstGeom>
          <a:solidFill>
            <a:srgbClr val="CCEC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4646" name="Line 70"/>
          <p:cNvSpPr>
            <a:spLocks noChangeShapeType="1"/>
          </p:cNvSpPr>
          <p:nvPr/>
        </p:nvSpPr>
        <p:spPr bwMode="auto">
          <a:xfrm>
            <a:off x="6489700" y="2832100"/>
            <a:ext cx="1588" cy="38100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4647" name="Line 71"/>
          <p:cNvSpPr>
            <a:spLocks noChangeShapeType="1"/>
          </p:cNvSpPr>
          <p:nvPr/>
        </p:nvSpPr>
        <p:spPr bwMode="auto">
          <a:xfrm flipV="1">
            <a:off x="6489700" y="3263900"/>
            <a:ext cx="0" cy="558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4648" name="Text Box 72"/>
          <p:cNvSpPr txBox="1">
            <a:spLocks noChangeArrowheads="1"/>
          </p:cNvSpPr>
          <p:nvPr/>
        </p:nvSpPr>
        <p:spPr bwMode="auto">
          <a:xfrm>
            <a:off x="6080125" y="3819525"/>
            <a:ext cx="971550"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70000"/>
              </a:lnSpc>
            </a:pPr>
            <a:r>
              <a:rPr lang="en-US" sz="1600" b="0">
                <a:solidFill>
                  <a:schemeClr val="accent2"/>
                </a:solidFill>
                <a:latin typeface="Comic Sans MS" pitchFamily="66" charset="0"/>
              </a:rPr>
              <a:t>Threads</a:t>
            </a:r>
          </a:p>
        </p:txBody>
      </p:sp>
      <p:sp>
        <p:nvSpPr>
          <p:cNvPr id="664649" name="Line 73"/>
          <p:cNvSpPr>
            <a:spLocks noChangeShapeType="1"/>
          </p:cNvSpPr>
          <p:nvPr/>
        </p:nvSpPr>
        <p:spPr bwMode="auto">
          <a:xfrm>
            <a:off x="6400800" y="2832100"/>
            <a:ext cx="1588" cy="38100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4650" name="Line 74"/>
          <p:cNvSpPr>
            <a:spLocks noChangeShapeType="1"/>
          </p:cNvSpPr>
          <p:nvPr/>
        </p:nvSpPr>
        <p:spPr bwMode="auto">
          <a:xfrm>
            <a:off x="6578600" y="2832100"/>
            <a:ext cx="1588" cy="38100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4651" name="Text Box 75"/>
          <p:cNvSpPr txBox="1">
            <a:spLocks noChangeArrowheads="1"/>
          </p:cNvSpPr>
          <p:nvPr/>
        </p:nvSpPr>
        <p:spPr bwMode="auto">
          <a:xfrm>
            <a:off x="6080125" y="1609725"/>
            <a:ext cx="908050"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70000"/>
              </a:lnSpc>
            </a:pPr>
            <a:r>
              <a:rPr lang="en-US" sz="1600" b="0">
                <a:solidFill>
                  <a:schemeClr val="accent2"/>
                </a:solidFill>
                <a:latin typeface="Comic Sans MS" pitchFamily="66" charset="0"/>
              </a:rPr>
              <a:t>Process</a:t>
            </a:r>
          </a:p>
        </p:txBody>
      </p:sp>
      <p:sp>
        <p:nvSpPr>
          <p:cNvPr id="664652" name="Line 76"/>
          <p:cNvSpPr>
            <a:spLocks noChangeShapeType="1"/>
          </p:cNvSpPr>
          <p:nvPr/>
        </p:nvSpPr>
        <p:spPr bwMode="auto">
          <a:xfrm flipH="1">
            <a:off x="6477000" y="1866900"/>
            <a:ext cx="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4653" name="Line 77"/>
          <p:cNvSpPr>
            <a:spLocks noChangeShapeType="1"/>
          </p:cNvSpPr>
          <p:nvPr/>
        </p:nvSpPr>
        <p:spPr bwMode="auto">
          <a:xfrm flipV="1">
            <a:off x="6578600" y="3263900"/>
            <a:ext cx="0" cy="558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4654" name="Line 78"/>
          <p:cNvSpPr>
            <a:spLocks noChangeShapeType="1"/>
          </p:cNvSpPr>
          <p:nvPr/>
        </p:nvSpPr>
        <p:spPr bwMode="auto">
          <a:xfrm flipV="1">
            <a:off x="6400800" y="3263900"/>
            <a:ext cx="0" cy="558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4655" name="Rectangle 79"/>
          <p:cNvSpPr>
            <a:spLocks noChangeArrowheads="1"/>
          </p:cNvSpPr>
          <p:nvPr/>
        </p:nvSpPr>
        <p:spPr bwMode="auto">
          <a:xfrm>
            <a:off x="4597400" y="4908550"/>
            <a:ext cx="3606800"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accent2"/>
              </a:buClr>
              <a:buSzPct val="85000"/>
              <a:buFont typeface="Wingdings" pitchFamily="2" charset="2"/>
              <a:buNone/>
            </a:pPr>
            <a:r>
              <a:rPr lang="en-US" sz="1600" b="0">
                <a:solidFill>
                  <a:schemeClr val="accent2"/>
                </a:solidFill>
                <a:latin typeface="Comic Sans MS" pitchFamily="66" charset="0"/>
              </a:rPr>
              <a:t>	One process with three threads</a:t>
            </a:r>
          </a:p>
        </p:txBody>
      </p:sp>
      <p:sp>
        <p:nvSpPr>
          <p:cNvPr id="664656" name="Rectangle 80"/>
          <p:cNvSpPr>
            <a:spLocks noChangeArrowheads="1"/>
          </p:cNvSpPr>
          <p:nvPr/>
        </p:nvSpPr>
        <p:spPr bwMode="auto">
          <a:xfrm>
            <a:off x="660400" y="5727700"/>
            <a:ext cx="7785100" cy="419100"/>
          </a:xfrm>
          <a:prstGeom prst="rect">
            <a:avLst/>
          </a:prstGeom>
          <a:solidFill>
            <a:srgbClr val="FFFFFF"/>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accent2"/>
              </a:buClr>
              <a:buSzPct val="85000"/>
              <a:buFont typeface="Wingdings" pitchFamily="2" charset="2"/>
              <a:buNone/>
            </a:pPr>
            <a:r>
              <a:rPr lang="en-US" b="0">
                <a:latin typeface="Comic Sans MS" pitchFamily="66" charset="0"/>
              </a:rPr>
              <a:t>In this book it is always ok to confuse between processes and threads.</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1</a:t>
            </a:r>
            <a:endParaRPr lang="en-US"/>
          </a:p>
        </p:txBody>
      </p:sp>
      <p:sp>
        <p:nvSpPr>
          <p:cNvPr id="5"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65602" name="Rectangle 2"/>
          <p:cNvSpPr>
            <a:spLocks noGrp="1" noChangeArrowheads="1"/>
          </p:cNvSpPr>
          <p:nvPr>
            <p:ph type="title"/>
          </p:nvPr>
        </p:nvSpPr>
        <p:spPr>
          <a:xfrm>
            <a:off x="533400" y="190500"/>
            <a:ext cx="7797800" cy="1155700"/>
          </a:xfrm>
          <a:noFill/>
          <a:ln/>
        </p:spPr>
        <p:txBody>
          <a:bodyPr/>
          <a:lstStyle/>
          <a:p>
            <a:pPr>
              <a:lnSpc>
                <a:spcPct val="80000"/>
              </a:lnSpc>
            </a:pPr>
            <a:r>
              <a:rPr lang="en-US" sz="3200"/>
              <a:t>Processes and Threads</a:t>
            </a:r>
            <a:r>
              <a:rPr lang="en-US"/>
              <a:t> </a:t>
            </a:r>
            <a:br>
              <a:rPr lang="en-US"/>
            </a:br>
            <a:r>
              <a:rPr lang="en-US"/>
              <a:t> </a:t>
            </a:r>
            <a:r>
              <a:rPr lang="en-US" sz="2000"/>
              <a:t>A process is a program in execution</a:t>
            </a:r>
          </a:p>
        </p:txBody>
      </p:sp>
      <p:sp>
        <p:nvSpPr>
          <p:cNvPr id="665646" name="Rectangle 46"/>
          <p:cNvSpPr>
            <a:spLocks noGrp="1" noChangeArrowheads="1"/>
          </p:cNvSpPr>
          <p:nvPr>
            <p:ph type="body" idx="1"/>
          </p:nvPr>
        </p:nvSpPr>
        <p:spPr>
          <a:xfrm>
            <a:off x="1397000" y="1676400"/>
            <a:ext cx="6464300" cy="3441700"/>
          </a:xfrm>
        </p:spPr>
        <p:txBody>
          <a:bodyPr/>
          <a:lstStyle/>
          <a:p>
            <a:r>
              <a:rPr lang="en-US" sz="2000"/>
              <a:t>Shared by all threads in a process</a:t>
            </a:r>
          </a:p>
          <a:p>
            <a:pPr lvl="1"/>
            <a:r>
              <a:rPr lang="en-US" sz="2000"/>
              <a:t>Address space, global variables, open files, ...</a:t>
            </a:r>
          </a:p>
          <a:p>
            <a:r>
              <a:rPr lang="en-US" sz="2000"/>
              <a:t>Private to each thread</a:t>
            </a:r>
          </a:p>
          <a:p>
            <a:pPr lvl="1"/>
            <a:r>
              <a:rPr lang="en-US" sz="2000"/>
              <a:t>Program counter, registers, stack.</a:t>
            </a:r>
          </a:p>
          <a:p>
            <a:r>
              <a:rPr lang="en-US" sz="2000"/>
              <a:t>User-level threads</a:t>
            </a:r>
          </a:p>
          <a:p>
            <a:pPr lvl="1"/>
            <a:r>
              <a:rPr lang="en-US" sz="2000"/>
              <a:t>Thread management is done by the application.</a:t>
            </a:r>
          </a:p>
          <a:p>
            <a:r>
              <a:rPr lang="en-US" sz="2000"/>
              <a:t>Kernel-level threads</a:t>
            </a:r>
          </a:p>
          <a:p>
            <a:pPr lvl="1"/>
            <a:r>
              <a:rPr lang="en-US" sz="2000"/>
              <a:t>Threads are managed by the kernel (but run in user space).</a:t>
            </a:r>
            <a:endParaRPr lang="en-US" sz="2000">
              <a:solidFill>
                <a:schemeClr val="tx2"/>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e Placeholder 3"/>
          <p:cNvSpPr>
            <a:spLocks noGrp="1"/>
          </p:cNvSpPr>
          <p:nvPr>
            <p:ph type="dt" sz="half" idx="10"/>
          </p:nvPr>
        </p:nvSpPr>
        <p:spPr/>
        <p:txBody>
          <a:bodyPr/>
          <a:lstStyle/>
          <a:p>
            <a:r>
              <a:rPr lang="en-US" smtClean="0"/>
              <a:t>Chapter 1</a:t>
            </a:r>
            <a:endParaRPr lang="en-US"/>
          </a:p>
        </p:txBody>
      </p:sp>
      <p:sp>
        <p:nvSpPr>
          <p:cNvPr id="23"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57410" name="Oval 2"/>
          <p:cNvSpPr>
            <a:spLocks noChangeArrowheads="1"/>
          </p:cNvSpPr>
          <p:nvPr/>
        </p:nvSpPr>
        <p:spPr bwMode="auto">
          <a:xfrm>
            <a:off x="1270000" y="3060700"/>
            <a:ext cx="1060450" cy="458788"/>
          </a:xfrm>
          <a:prstGeom prst="ellipse">
            <a:avLst/>
          </a:prstGeom>
          <a:solidFill>
            <a:srgbClr val="EFF9FF"/>
          </a:solidFill>
          <a:ln w="9525">
            <a:solidFill>
              <a:schemeClr val="accent2"/>
            </a:solidFill>
            <a:round/>
            <a:headEnd/>
            <a:tailEnd/>
          </a:ln>
          <a:effectLst>
            <a:outerShdw dist="35921" dir="2700000" algn="ctr" rotWithShape="0">
              <a:srgbClr val="B2B2B2"/>
            </a:outerShdw>
          </a:effectLst>
        </p:spPr>
        <p:txBody>
          <a:bodyPr wrap="none" anchor="ctr"/>
          <a:lstStyle/>
          <a:p>
            <a:pPr algn="ctr"/>
            <a:r>
              <a:rPr lang="en-US" altLang="he-IL" sz="1600" b="0" i="1">
                <a:latin typeface="Comic Sans MS" pitchFamily="66" charset="0"/>
                <a:cs typeface="Times New Roman" pitchFamily="18" charset="0"/>
              </a:rPr>
              <a:t>New</a:t>
            </a:r>
          </a:p>
        </p:txBody>
      </p:sp>
      <p:sp>
        <p:nvSpPr>
          <p:cNvPr id="657411" name="Oval 3"/>
          <p:cNvSpPr>
            <a:spLocks noChangeArrowheads="1"/>
          </p:cNvSpPr>
          <p:nvPr/>
        </p:nvSpPr>
        <p:spPr bwMode="auto">
          <a:xfrm>
            <a:off x="4699000" y="3067050"/>
            <a:ext cx="1060450" cy="457200"/>
          </a:xfrm>
          <a:prstGeom prst="ellipse">
            <a:avLst/>
          </a:prstGeom>
          <a:solidFill>
            <a:srgbClr val="EFF9FF"/>
          </a:solidFill>
          <a:ln w="9525">
            <a:solidFill>
              <a:schemeClr val="accent2"/>
            </a:solidFill>
            <a:round/>
            <a:headEnd/>
            <a:tailEnd/>
          </a:ln>
          <a:effectLst>
            <a:outerShdw dist="35921" dir="2700000" algn="ctr" rotWithShape="0">
              <a:srgbClr val="B2B2B2"/>
            </a:outerShdw>
          </a:effectLst>
        </p:spPr>
        <p:txBody>
          <a:bodyPr wrap="none" anchor="ctr"/>
          <a:lstStyle/>
          <a:p>
            <a:pPr algn="ctr"/>
            <a:r>
              <a:rPr lang="en-US" altLang="he-IL" sz="1600" b="0" i="1">
                <a:latin typeface="Comic Sans MS" pitchFamily="66" charset="0"/>
                <a:cs typeface="Times New Roman" pitchFamily="18" charset="0"/>
              </a:rPr>
              <a:t>Running</a:t>
            </a:r>
          </a:p>
        </p:txBody>
      </p:sp>
      <p:sp>
        <p:nvSpPr>
          <p:cNvPr id="657412" name="Oval 4"/>
          <p:cNvSpPr>
            <a:spLocks noChangeArrowheads="1"/>
          </p:cNvSpPr>
          <p:nvPr/>
        </p:nvSpPr>
        <p:spPr bwMode="auto">
          <a:xfrm>
            <a:off x="6375400" y="3067050"/>
            <a:ext cx="1212850" cy="457200"/>
          </a:xfrm>
          <a:prstGeom prst="ellipse">
            <a:avLst/>
          </a:prstGeom>
          <a:solidFill>
            <a:srgbClr val="EFF9FF"/>
          </a:solidFill>
          <a:ln w="9525">
            <a:solidFill>
              <a:schemeClr val="accent2"/>
            </a:solidFill>
            <a:round/>
            <a:headEnd/>
            <a:tailEnd/>
          </a:ln>
          <a:effectLst>
            <a:outerShdw dist="35921" dir="2700000" algn="ctr" rotWithShape="0">
              <a:srgbClr val="B2B2B2"/>
            </a:outerShdw>
          </a:effectLst>
        </p:spPr>
        <p:txBody>
          <a:bodyPr wrap="none" anchor="ctr"/>
          <a:lstStyle/>
          <a:p>
            <a:pPr algn="ctr"/>
            <a:r>
              <a:rPr lang="en-US" altLang="he-IL" sz="1600" b="0" i="1">
                <a:latin typeface="Comic Sans MS" pitchFamily="66" charset="0"/>
                <a:cs typeface="Times New Roman" pitchFamily="18" charset="0"/>
              </a:rPr>
              <a:t>terminated</a:t>
            </a:r>
          </a:p>
        </p:txBody>
      </p:sp>
      <p:sp>
        <p:nvSpPr>
          <p:cNvPr id="657413" name="Oval 5"/>
          <p:cNvSpPr>
            <a:spLocks noChangeArrowheads="1"/>
          </p:cNvSpPr>
          <p:nvPr/>
        </p:nvSpPr>
        <p:spPr bwMode="auto">
          <a:xfrm>
            <a:off x="2952750" y="3067050"/>
            <a:ext cx="1060450" cy="457200"/>
          </a:xfrm>
          <a:prstGeom prst="ellipse">
            <a:avLst/>
          </a:prstGeom>
          <a:solidFill>
            <a:srgbClr val="EFF9FF"/>
          </a:solidFill>
          <a:ln w="9525">
            <a:solidFill>
              <a:schemeClr val="accent2"/>
            </a:solidFill>
            <a:round/>
            <a:headEnd/>
            <a:tailEnd/>
          </a:ln>
          <a:effectLst>
            <a:outerShdw dist="35921" dir="2700000" algn="ctr" rotWithShape="0">
              <a:srgbClr val="B2B2B2"/>
            </a:outerShdw>
          </a:effectLst>
        </p:spPr>
        <p:txBody>
          <a:bodyPr wrap="none" anchor="ctr"/>
          <a:lstStyle/>
          <a:p>
            <a:pPr algn="ctr"/>
            <a:r>
              <a:rPr lang="en-US" altLang="he-IL" sz="1600" b="0" i="1">
                <a:latin typeface="Comic Sans MS" pitchFamily="66" charset="0"/>
                <a:cs typeface="Times New Roman" pitchFamily="18" charset="0"/>
              </a:rPr>
              <a:t>Ready</a:t>
            </a:r>
          </a:p>
        </p:txBody>
      </p:sp>
      <p:sp>
        <p:nvSpPr>
          <p:cNvPr id="657414" name="Oval 6"/>
          <p:cNvSpPr>
            <a:spLocks noChangeArrowheads="1"/>
          </p:cNvSpPr>
          <p:nvPr/>
        </p:nvSpPr>
        <p:spPr bwMode="auto">
          <a:xfrm>
            <a:off x="3860800" y="4051300"/>
            <a:ext cx="1060450" cy="457200"/>
          </a:xfrm>
          <a:prstGeom prst="ellipse">
            <a:avLst/>
          </a:prstGeom>
          <a:solidFill>
            <a:srgbClr val="EFF9FF"/>
          </a:solidFill>
          <a:ln w="9525">
            <a:solidFill>
              <a:schemeClr val="accent2"/>
            </a:solidFill>
            <a:round/>
            <a:headEnd/>
            <a:tailEnd/>
          </a:ln>
          <a:effectLst>
            <a:outerShdw dist="35921" dir="2700000" algn="ctr" rotWithShape="0">
              <a:srgbClr val="B2B2B2"/>
            </a:outerShdw>
          </a:effectLst>
        </p:spPr>
        <p:txBody>
          <a:bodyPr wrap="none" anchor="ctr"/>
          <a:lstStyle/>
          <a:p>
            <a:pPr algn="ctr"/>
            <a:r>
              <a:rPr lang="en-US" altLang="he-IL" sz="1600" b="0" i="1">
                <a:latin typeface="Comic Sans MS" pitchFamily="66" charset="0"/>
                <a:cs typeface="Times New Roman" pitchFamily="18" charset="0"/>
              </a:rPr>
              <a:t>Blocked</a:t>
            </a:r>
          </a:p>
        </p:txBody>
      </p:sp>
      <p:sp>
        <p:nvSpPr>
          <p:cNvPr id="657415" name="Rectangle 7"/>
          <p:cNvSpPr>
            <a:spLocks noChangeArrowheads="1"/>
          </p:cNvSpPr>
          <p:nvPr/>
        </p:nvSpPr>
        <p:spPr bwMode="auto">
          <a:xfrm>
            <a:off x="2300288" y="2984500"/>
            <a:ext cx="6477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he-IL" sz="1400" b="0">
                <a:latin typeface="Comic Sans MS" pitchFamily="66" charset="0"/>
                <a:cs typeface="Times New Roman" pitchFamily="18" charset="0"/>
              </a:rPr>
              <a:t>admit</a:t>
            </a:r>
          </a:p>
        </p:txBody>
      </p:sp>
      <p:sp>
        <p:nvSpPr>
          <p:cNvPr id="657416" name="Rectangle 8"/>
          <p:cNvSpPr>
            <a:spLocks noChangeArrowheads="1"/>
          </p:cNvSpPr>
          <p:nvPr/>
        </p:nvSpPr>
        <p:spPr bwMode="auto">
          <a:xfrm>
            <a:off x="2857500" y="3746500"/>
            <a:ext cx="1219200"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he-IL" sz="1400" b="0">
                <a:latin typeface="Comic Sans MS" pitchFamily="66" charset="0"/>
                <a:cs typeface="Times New Roman" pitchFamily="18" charset="0"/>
              </a:rPr>
              <a:t>event occurs</a:t>
            </a:r>
          </a:p>
        </p:txBody>
      </p:sp>
      <p:sp>
        <p:nvSpPr>
          <p:cNvPr id="657417" name="Rectangle 9"/>
          <p:cNvSpPr>
            <a:spLocks noChangeArrowheads="1"/>
          </p:cNvSpPr>
          <p:nvPr/>
        </p:nvSpPr>
        <p:spPr bwMode="auto">
          <a:xfrm>
            <a:off x="4699000" y="2146300"/>
            <a:ext cx="1981200"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he-IL" sz="1400" b="0">
                <a:latin typeface="Comic Sans MS" pitchFamily="66" charset="0"/>
                <a:cs typeface="Times New Roman" pitchFamily="18" charset="0"/>
              </a:rPr>
              <a:t>CPU scheduler picks another process</a:t>
            </a:r>
          </a:p>
        </p:txBody>
      </p:sp>
      <p:sp>
        <p:nvSpPr>
          <p:cNvPr id="657418" name="Rectangle 10"/>
          <p:cNvSpPr>
            <a:spLocks noChangeArrowheads="1"/>
          </p:cNvSpPr>
          <p:nvPr/>
        </p:nvSpPr>
        <p:spPr bwMode="auto">
          <a:xfrm>
            <a:off x="5765800" y="2984500"/>
            <a:ext cx="51593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he-IL" sz="1400" b="0">
                <a:latin typeface="Comic Sans MS" pitchFamily="66" charset="0"/>
                <a:cs typeface="Times New Roman" pitchFamily="18" charset="0"/>
              </a:rPr>
              <a:t>exit</a:t>
            </a:r>
          </a:p>
        </p:txBody>
      </p:sp>
      <p:sp>
        <p:nvSpPr>
          <p:cNvPr id="657419" name="Rectangle 11"/>
          <p:cNvSpPr>
            <a:spLocks noChangeArrowheads="1"/>
          </p:cNvSpPr>
          <p:nvPr/>
        </p:nvSpPr>
        <p:spPr bwMode="auto">
          <a:xfrm>
            <a:off x="5051425" y="3778250"/>
            <a:ext cx="1476375"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he-IL" sz="1400" b="0">
                <a:latin typeface="Comic Sans MS" pitchFamily="66" charset="0"/>
                <a:cs typeface="Times New Roman" pitchFamily="18" charset="0"/>
              </a:rPr>
              <a:t>waits for I/O or other event</a:t>
            </a:r>
          </a:p>
        </p:txBody>
      </p:sp>
      <p:cxnSp>
        <p:nvCxnSpPr>
          <p:cNvPr id="657420" name="AutoShape 12"/>
          <p:cNvCxnSpPr>
            <a:cxnSpLocks noChangeShapeType="1"/>
            <a:stCxn id="657411" idx="4"/>
            <a:endCxn id="657414" idx="7"/>
          </p:cNvCxnSpPr>
          <p:nvPr/>
        </p:nvCxnSpPr>
        <p:spPr bwMode="auto">
          <a:xfrm flipH="1">
            <a:off x="4765675" y="3524250"/>
            <a:ext cx="463550" cy="593725"/>
          </a:xfrm>
          <a:prstGeom prst="straightConnector1">
            <a:avLst/>
          </a:prstGeom>
          <a:noFill/>
          <a:ln w="9525" cap="sq">
            <a:solidFill>
              <a:schemeClr val="accent2"/>
            </a:solidFill>
            <a:round/>
            <a:headEnd type="none" w="sm" len="sm"/>
            <a:tailEnd type="stealth"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7421" name="AutoShape 13"/>
          <p:cNvCxnSpPr>
            <a:cxnSpLocks noChangeShapeType="1"/>
            <a:stCxn id="657414" idx="1"/>
            <a:endCxn id="657413" idx="4"/>
          </p:cNvCxnSpPr>
          <p:nvPr/>
        </p:nvCxnSpPr>
        <p:spPr bwMode="auto">
          <a:xfrm flipH="1" flipV="1">
            <a:off x="3482975" y="3524250"/>
            <a:ext cx="533400" cy="593725"/>
          </a:xfrm>
          <a:prstGeom prst="straightConnector1">
            <a:avLst/>
          </a:prstGeom>
          <a:noFill/>
          <a:ln w="9525" cap="sq">
            <a:solidFill>
              <a:schemeClr val="accent2"/>
            </a:solidFill>
            <a:round/>
            <a:headEnd type="none" w="sm" len="sm"/>
            <a:tailEnd type="stealth"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7422" name="AutoShape 14"/>
          <p:cNvCxnSpPr>
            <a:cxnSpLocks noChangeShapeType="1"/>
            <a:stCxn id="657411" idx="6"/>
            <a:endCxn id="657412" idx="2"/>
          </p:cNvCxnSpPr>
          <p:nvPr/>
        </p:nvCxnSpPr>
        <p:spPr bwMode="auto">
          <a:xfrm>
            <a:off x="5759450" y="3295650"/>
            <a:ext cx="615950" cy="0"/>
          </a:xfrm>
          <a:prstGeom prst="straightConnector1">
            <a:avLst/>
          </a:prstGeom>
          <a:noFill/>
          <a:ln w="9525" cap="sq">
            <a:solidFill>
              <a:schemeClr val="accent2"/>
            </a:solidFill>
            <a:round/>
            <a:headEnd type="none" w="sm" len="sm"/>
            <a:tailEnd type="stealth"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7423" name="AutoShape 15"/>
          <p:cNvCxnSpPr>
            <a:cxnSpLocks noChangeShapeType="1"/>
            <a:stCxn id="657413" idx="7"/>
            <a:endCxn id="657411" idx="1"/>
          </p:cNvCxnSpPr>
          <p:nvPr/>
        </p:nvCxnSpPr>
        <p:spPr bwMode="auto">
          <a:xfrm>
            <a:off x="3857625" y="3133725"/>
            <a:ext cx="996950" cy="0"/>
          </a:xfrm>
          <a:prstGeom prst="straightConnector1">
            <a:avLst/>
          </a:prstGeom>
          <a:noFill/>
          <a:ln w="9525" cap="sq">
            <a:solidFill>
              <a:schemeClr val="accent2"/>
            </a:solidFill>
            <a:round/>
            <a:headEnd type="none" w="sm" len="sm"/>
            <a:tailEnd type="stealth"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7424" name="AutoShape 16"/>
          <p:cNvCxnSpPr>
            <a:cxnSpLocks noChangeShapeType="1"/>
            <a:stCxn id="657411" idx="3"/>
            <a:endCxn id="657413" idx="5"/>
          </p:cNvCxnSpPr>
          <p:nvPr/>
        </p:nvCxnSpPr>
        <p:spPr bwMode="auto">
          <a:xfrm flipH="1">
            <a:off x="3857625" y="3457575"/>
            <a:ext cx="996950" cy="0"/>
          </a:xfrm>
          <a:prstGeom prst="straightConnector1">
            <a:avLst/>
          </a:prstGeom>
          <a:noFill/>
          <a:ln w="9525" cap="sq">
            <a:solidFill>
              <a:schemeClr val="accent2"/>
            </a:solidFill>
            <a:round/>
            <a:headEnd type="none" w="sm" len="sm"/>
            <a:tailEnd type="stealth"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7425" name="AutoShape 17"/>
          <p:cNvCxnSpPr>
            <a:cxnSpLocks noChangeShapeType="1"/>
            <a:stCxn id="657410" idx="6"/>
            <a:endCxn id="657413" idx="2"/>
          </p:cNvCxnSpPr>
          <p:nvPr/>
        </p:nvCxnSpPr>
        <p:spPr bwMode="auto">
          <a:xfrm>
            <a:off x="2330450" y="3290888"/>
            <a:ext cx="622300" cy="4762"/>
          </a:xfrm>
          <a:prstGeom prst="straightConnector1">
            <a:avLst/>
          </a:prstGeom>
          <a:noFill/>
          <a:ln w="9525" cap="sq">
            <a:solidFill>
              <a:schemeClr val="accent2"/>
            </a:solidFill>
            <a:round/>
            <a:headEnd type="none" w="sm" len="sm"/>
            <a:tailEnd type="stealth"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7426" name="AutoShape 18"/>
          <p:cNvCxnSpPr>
            <a:cxnSpLocks noChangeShapeType="1"/>
            <a:stCxn id="657428" idx="3"/>
          </p:cNvCxnSpPr>
          <p:nvPr/>
        </p:nvCxnSpPr>
        <p:spPr bwMode="auto">
          <a:xfrm>
            <a:off x="4013200" y="2403475"/>
            <a:ext cx="228600" cy="625475"/>
          </a:xfrm>
          <a:prstGeom prst="curvedConnector2">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7427" name="AutoShape 19"/>
          <p:cNvCxnSpPr>
            <a:cxnSpLocks noChangeShapeType="1"/>
            <a:stCxn id="657417" idx="1"/>
          </p:cNvCxnSpPr>
          <p:nvPr/>
        </p:nvCxnSpPr>
        <p:spPr bwMode="auto">
          <a:xfrm rot="10800000" flipV="1">
            <a:off x="4470400" y="2403475"/>
            <a:ext cx="228600" cy="930275"/>
          </a:xfrm>
          <a:prstGeom prst="curvedConnector2">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7428" name="Rectangle 20"/>
          <p:cNvSpPr>
            <a:spLocks noChangeArrowheads="1"/>
          </p:cNvSpPr>
          <p:nvPr/>
        </p:nvSpPr>
        <p:spPr bwMode="auto">
          <a:xfrm>
            <a:off x="2108200" y="2146300"/>
            <a:ext cx="1905000"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he-IL" sz="1400" b="0">
                <a:latin typeface="Comic Sans MS" pitchFamily="66" charset="0"/>
                <a:cs typeface="Times New Roman" pitchFamily="18" charset="0"/>
              </a:rPr>
              <a:t>CPU scheduler picks this process</a:t>
            </a:r>
          </a:p>
        </p:txBody>
      </p:sp>
      <p:sp>
        <p:nvSpPr>
          <p:cNvPr id="657429" name="Rectangle 21"/>
          <p:cNvSpPr>
            <a:spLocks noGrp="1" noChangeArrowheads="1"/>
          </p:cNvSpPr>
          <p:nvPr>
            <p:ph type="title"/>
          </p:nvPr>
        </p:nvSpPr>
        <p:spPr>
          <a:xfrm>
            <a:off x="533400" y="571500"/>
            <a:ext cx="7772400" cy="850900"/>
          </a:xfrm>
          <a:noFill/>
          <a:ln/>
        </p:spPr>
        <p:txBody>
          <a:bodyPr/>
          <a:lstStyle/>
          <a:p>
            <a:r>
              <a:rPr lang="en-US" altLang="he-IL" sz="2800"/>
              <a:t>Five states a process can be in</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Chapter 1</a:t>
            </a:r>
            <a:endParaRPr lang="en-US"/>
          </a:p>
        </p:txBody>
      </p:sp>
      <p:sp>
        <p:nvSpPr>
          <p:cNvPr id="12"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56386" name="Rectangle 9218"/>
          <p:cNvSpPr>
            <a:spLocks noGrp="1" noChangeArrowheads="1"/>
          </p:cNvSpPr>
          <p:nvPr>
            <p:ph type="title"/>
          </p:nvPr>
        </p:nvSpPr>
        <p:spPr>
          <a:xfrm>
            <a:off x="533400" y="444500"/>
            <a:ext cx="7772400" cy="939800"/>
          </a:xfrm>
        </p:spPr>
        <p:txBody>
          <a:bodyPr/>
          <a:lstStyle/>
          <a:p>
            <a:r>
              <a:rPr lang="en-US" sz="2800"/>
              <a:t>Processes and Scheduling</a:t>
            </a:r>
          </a:p>
        </p:txBody>
      </p:sp>
      <p:sp>
        <p:nvSpPr>
          <p:cNvPr id="656388" name="Rectangle 9220"/>
          <p:cNvSpPr>
            <a:spLocks noChangeArrowheads="1"/>
          </p:cNvSpPr>
          <p:nvPr/>
        </p:nvSpPr>
        <p:spPr bwMode="auto">
          <a:xfrm>
            <a:off x="1943100" y="1905000"/>
            <a:ext cx="812800" cy="1485900"/>
          </a:xfrm>
          <a:prstGeom prst="rect">
            <a:avLst/>
          </a:prstGeom>
          <a:solidFill>
            <a:srgbClr val="EFF9FF"/>
          </a:solidFill>
          <a:ln w="2857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0">
                <a:solidFill>
                  <a:schemeClr val="accent2"/>
                </a:solidFill>
                <a:latin typeface="Comic Sans MS" pitchFamily="66" charset="0"/>
              </a:rPr>
              <a:t>0</a:t>
            </a:r>
          </a:p>
        </p:txBody>
      </p:sp>
      <p:sp>
        <p:nvSpPr>
          <p:cNvPr id="656389" name="Rectangle 9221"/>
          <p:cNvSpPr>
            <a:spLocks noChangeArrowheads="1"/>
          </p:cNvSpPr>
          <p:nvPr/>
        </p:nvSpPr>
        <p:spPr bwMode="auto">
          <a:xfrm>
            <a:off x="2755900" y="1905000"/>
            <a:ext cx="812800" cy="1485900"/>
          </a:xfrm>
          <a:prstGeom prst="rect">
            <a:avLst/>
          </a:prstGeom>
          <a:solidFill>
            <a:srgbClr val="EFF9FF"/>
          </a:solidFill>
          <a:ln w="2857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0">
                <a:solidFill>
                  <a:schemeClr val="accent2"/>
                </a:solidFill>
                <a:latin typeface="Comic Sans MS" pitchFamily="66" charset="0"/>
              </a:rPr>
              <a:t>1</a:t>
            </a:r>
          </a:p>
        </p:txBody>
      </p:sp>
      <p:sp>
        <p:nvSpPr>
          <p:cNvPr id="656390" name="Rectangle 9222"/>
          <p:cNvSpPr>
            <a:spLocks noChangeArrowheads="1"/>
          </p:cNvSpPr>
          <p:nvPr/>
        </p:nvSpPr>
        <p:spPr bwMode="auto">
          <a:xfrm>
            <a:off x="5245100" y="1905000"/>
            <a:ext cx="812800" cy="1485900"/>
          </a:xfrm>
          <a:prstGeom prst="rect">
            <a:avLst/>
          </a:prstGeom>
          <a:solidFill>
            <a:srgbClr val="EFF9FF"/>
          </a:solidFill>
          <a:ln w="2857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0" i="1">
                <a:solidFill>
                  <a:schemeClr val="accent2"/>
                </a:solidFill>
                <a:latin typeface="Comic Sans MS" pitchFamily="66" charset="0"/>
              </a:rPr>
              <a:t>n </a:t>
            </a:r>
            <a:r>
              <a:rPr lang="en-US" sz="2000" b="0">
                <a:solidFill>
                  <a:schemeClr val="accent2"/>
                </a:solidFill>
                <a:latin typeface="Comic Sans MS" pitchFamily="66" charset="0"/>
              </a:rPr>
              <a:t>-1</a:t>
            </a:r>
          </a:p>
        </p:txBody>
      </p:sp>
      <p:sp>
        <p:nvSpPr>
          <p:cNvPr id="656391" name="Rectangle 9223"/>
          <p:cNvSpPr>
            <a:spLocks noChangeArrowheads="1"/>
          </p:cNvSpPr>
          <p:nvPr/>
        </p:nvSpPr>
        <p:spPr bwMode="auto">
          <a:xfrm>
            <a:off x="6057900" y="1905000"/>
            <a:ext cx="812800" cy="1485900"/>
          </a:xfrm>
          <a:prstGeom prst="rect">
            <a:avLst/>
          </a:prstGeom>
          <a:solidFill>
            <a:srgbClr val="EFF9FF"/>
          </a:solidFill>
          <a:ln w="2857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0" i="1">
                <a:solidFill>
                  <a:schemeClr val="accent2"/>
                </a:solidFill>
                <a:latin typeface="Comic Sans MS" pitchFamily="66" charset="0"/>
              </a:rPr>
              <a:t>n</a:t>
            </a:r>
          </a:p>
        </p:txBody>
      </p:sp>
      <p:sp>
        <p:nvSpPr>
          <p:cNvPr id="656392" name="Line 9224"/>
          <p:cNvSpPr>
            <a:spLocks noChangeShapeType="1"/>
          </p:cNvSpPr>
          <p:nvPr/>
        </p:nvSpPr>
        <p:spPr bwMode="auto">
          <a:xfrm>
            <a:off x="3556000" y="1905000"/>
            <a:ext cx="1676400"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6393" name="Line 9225"/>
          <p:cNvSpPr>
            <a:spLocks noChangeShapeType="1"/>
          </p:cNvSpPr>
          <p:nvPr/>
        </p:nvSpPr>
        <p:spPr bwMode="auto">
          <a:xfrm>
            <a:off x="4140200" y="2628900"/>
            <a:ext cx="685800" cy="0"/>
          </a:xfrm>
          <a:prstGeom prst="line">
            <a:avLst/>
          </a:prstGeom>
          <a:noFill/>
          <a:ln w="762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6394" name="Text Box 9226"/>
          <p:cNvSpPr txBox="1">
            <a:spLocks noChangeArrowheads="1"/>
          </p:cNvSpPr>
          <p:nvPr/>
        </p:nvSpPr>
        <p:spPr bwMode="auto">
          <a:xfrm>
            <a:off x="1939925" y="3389313"/>
            <a:ext cx="4935538" cy="425450"/>
          </a:xfrm>
          <a:prstGeom prst="rect">
            <a:avLst/>
          </a:prstGeom>
          <a:solidFill>
            <a:srgbClr val="FFF6E9"/>
          </a:solidFill>
          <a:ln w="2857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000" b="0">
                <a:latin typeface="Comic Sans MS" pitchFamily="66" charset="0"/>
              </a:rPr>
              <a:t>Scheduler</a:t>
            </a:r>
          </a:p>
        </p:txBody>
      </p:sp>
      <p:sp>
        <p:nvSpPr>
          <p:cNvPr id="656396" name="Rectangle 9228"/>
          <p:cNvSpPr>
            <a:spLocks noChangeArrowheads="1"/>
          </p:cNvSpPr>
          <p:nvPr/>
        </p:nvSpPr>
        <p:spPr bwMode="auto">
          <a:xfrm>
            <a:off x="1885950" y="4216400"/>
            <a:ext cx="4984750" cy="1498600"/>
          </a:xfrm>
          <a:prstGeom prst="rect">
            <a:avLst/>
          </a:prstGeom>
          <a:noFill/>
          <a:ln>
            <a:noFill/>
          </a:ln>
          <a:effectLst/>
          <a:extLst>
            <a:ext uri="{909E8E84-426E-40DD-AFC4-6F175D3DCCD1}">
              <a14:hiddenFill xmlns:a14="http://schemas.microsoft.com/office/drawing/2010/main">
                <a:solidFill>
                  <a:srgbClr val="FFF6E9"/>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accent2"/>
              </a:buClr>
              <a:buSzPct val="85000"/>
              <a:buFont typeface="Wingdings" pitchFamily="2" charset="2"/>
              <a:buChar char="q"/>
            </a:pPr>
            <a:r>
              <a:rPr lang="en-US" b="0">
                <a:solidFill>
                  <a:srgbClr val="003300"/>
                </a:solidFill>
                <a:latin typeface="Comic Sans MS" pitchFamily="66" charset="0"/>
              </a:rPr>
              <a:t>Non-preemptive </a:t>
            </a:r>
            <a:r>
              <a:rPr lang="en-US" b="0">
                <a:solidFill>
                  <a:srgbClr val="003300"/>
                </a:solidFill>
                <a:latin typeface="Comic Sans MS" pitchFamily="66" charset="0"/>
                <a:sym typeface="Symbol" pitchFamily="18" charset="2"/>
              </a:rPr>
              <a:t> </a:t>
            </a:r>
            <a:r>
              <a:rPr lang="en-US" b="0">
                <a:solidFill>
                  <a:srgbClr val="003300"/>
                </a:solidFill>
                <a:latin typeface="Comic Sans MS" pitchFamily="66" charset="0"/>
              </a:rPr>
              <a:t>the scheduler can not interrupt a running process.</a:t>
            </a:r>
          </a:p>
          <a:p>
            <a:pPr marL="342900" indent="-342900">
              <a:spcBef>
                <a:spcPct val="20000"/>
              </a:spcBef>
              <a:buClr>
                <a:schemeClr val="accent2"/>
              </a:buClr>
              <a:buSzPct val="85000"/>
              <a:buFont typeface="Wingdings" pitchFamily="2" charset="2"/>
              <a:buChar char="q"/>
            </a:pPr>
            <a:r>
              <a:rPr lang="en-US" b="0">
                <a:solidFill>
                  <a:srgbClr val="003300"/>
                </a:solidFill>
                <a:latin typeface="Comic Sans MS" pitchFamily="66" charset="0"/>
              </a:rPr>
              <a:t>Preemptive </a:t>
            </a:r>
            <a:r>
              <a:rPr lang="en-US" b="0">
                <a:solidFill>
                  <a:srgbClr val="003300"/>
                </a:solidFill>
                <a:latin typeface="Comic Sans MS" pitchFamily="66" charset="0"/>
                <a:sym typeface="Symbol" pitchFamily="18" charset="2"/>
              </a:rPr>
              <a:t> </a:t>
            </a:r>
            <a:r>
              <a:rPr lang="en-US" b="0">
                <a:solidFill>
                  <a:srgbClr val="003300"/>
                </a:solidFill>
                <a:latin typeface="Comic Sans MS" pitchFamily="66" charset="0"/>
              </a:rPr>
              <a:t>the scheduler can interrupt a running process</a:t>
            </a:r>
            <a:r>
              <a:rPr lang="en-US" sz="2000" b="0">
                <a:solidFill>
                  <a:srgbClr val="003300"/>
                </a:solidFill>
                <a:latin typeface="Comic Sans MS" pitchFamily="66" charset="0"/>
              </a:rPr>
              <a:t>.</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1</a:t>
            </a:r>
            <a:endParaRPr lang="en-US"/>
          </a:p>
        </p:txBody>
      </p:sp>
      <p:sp>
        <p:nvSpPr>
          <p:cNvPr id="5"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66626" name="Rectangle 2"/>
          <p:cNvSpPr>
            <a:spLocks noGrp="1" noChangeArrowheads="1"/>
          </p:cNvSpPr>
          <p:nvPr>
            <p:ph type="title"/>
          </p:nvPr>
        </p:nvSpPr>
        <p:spPr>
          <a:xfrm>
            <a:off x="533400" y="203200"/>
            <a:ext cx="7772400" cy="711200"/>
          </a:xfrm>
        </p:spPr>
        <p:txBody>
          <a:bodyPr/>
          <a:lstStyle/>
          <a:p>
            <a:r>
              <a:rPr lang="en-US" sz="2800"/>
              <a:t>Scheduling Algorithms</a:t>
            </a:r>
          </a:p>
        </p:txBody>
      </p:sp>
      <p:sp>
        <p:nvSpPr>
          <p:cNvPr id="666627" name="Rectangle 3"/>
          <p:cNvSpPr>
            <a:spLocks noGrp="1" noChangeArrowheads="1"/>
          </p:cNvSpPr>
          <p:nvPr>
            <p:ph type="body" idx="1"/>
          </p:nvPr>
        </p:nvSpPr>
        <p:spPr>
          <a:xfrm>
            <a:off x="1181100" y="1219200"/>
            <a:ext cx="7239000" cy="3619500"/>
          </a:xfrm>
          <a:solidFill>
            <a:srgbClr val="FFF6E9"/>
          </a:solidFill>
          <a:ln>
            <a:solidFill>
              <a:schemeClr val="accent2"/>
            </a:solidFill>
            <a:miter lim="800000"/>
            <a:headEnd/>
            <a:tailEnd/>
          </a:ln>
          <a:effectLst>
            <a:outerShdw dist="35921" dir="2700000" algn="ctr" rotWithShape="0">
              <a:schemeClr val="bg2"/>
            </a:outerShdw>
          </a:effectLst>
        </p:spPr>
        <p:txBody>
          <a:bodyPr/>
          <a:lstStyle/>
          <a:p>
            <a:r>
              <a:rPr lang="en-US" sz="2000"/>
              <a:t>First-come-first-served </a:t>
            </a:r>
          </a:p>
          <a:p>
            <a:pPr lvl="1">
              <a:buFont typeface="ZapfDingbats" pitchFamily="82" charset="2"/>
              <a:buNone/>
            </a:pPr>
            <a:r>
              <a:rPr lang="en-US" sz="2000"/>
              <a:t>schedules processes in the order they become ready.</a:t>
            </a:r>
          </a:p>
          <a:p>
            <a:r>
              <a:rPr lang="en-US" sz="2000"/>
              <a:t>Shortest-job-first</a:t>
            </a:r>
          </a:p>
          <a:p>
            <a:pPr lvl="1">
              <a:buFont typeface="ZapfDingbats" pitchFamily="82" charset="2"/>
              <a:buNone/>
            </a:pPr>
            <a:r>
              <a:rPr lang="en-US" sz="2000"/>
              <a:t> schedule the process with the shortest time.</a:t>
            </a:r>
          </a:p>
          <a:p>
            <a:pPr>
              <a:lnSpc>
                <a:spcPct val="80000"/>
              </a:lnSpc>
            </a:pPr>
            <a:r>
              <a:rPr lang="en-US" sz="2000"/>
              <a:t>Priority scheduling</a:t>
            </a:r>
          </a:p>
          <a:p>
            <a:pPr lvl="1">
              <a:lnSpc>
                <a:spcPct val="80000"/>
              </a:lnSpc>
              <a:buFont typeface="ZapfDingbats" pitchFamily="82" charset="2"/>
              <a:buNone/>
            </a:pPr>
            <a:r>
              <a:rPr lang="en-US" sz="2000"/>
              <a:t>schedule the process with the highest priority.</a:t>
            </a:r>
          </a:p>
          <a:p>
            <a:pPr>
              <a:lnSpc>
                <a:spcPct val="80000"/>
              </a:lnSpc>
            </a:pPr>
            <a:r>
              <a:rPr lang="en-US" sz="2000"/>
              <a:t>Round robin – </a:t>
            </a:r>
          </a:p>
          <a:p>
            <a:pPr lvl="1">
              <a:lnSpc>
                <a:spcPct val="80000"/>
              </a:lnSpc>
              <a:buFont typeface="ZapfDingbats" pitchFamily="82" charset="2"/>
              <a:buNone/>
            </a:pPr>
            <a:r>
              <a:rPr lang="en-US" sz="2000"/>
              <a:t>each process is scheduled for a small number of time units (milliseconds).</a:t>
            </a:r>
          </a:p>
          <a:p>
            <a:pPr>
              <a:lnSpc>
                <a:spcPct val="80000"/>
              </a:lnSpc>
            </a:pPr>
            <a:r>
              <a:rPr lang="en-US" sz="2000"/>
              <a:t>Many other possibilities exist.</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Chapter 1</a:t>
            </a:r>
            <a:endParaRPr lang="en-US"/>
          </a:p>
        </p:txBody>
      </p:sp>
      <p:sp>
        <p:nvSpPr>
          <p:cNvPr id="6"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67650" name="Rectangle 2"/>
          <p:cNvSpPr>
            <a:spLocks noGrp="1" noChangeArrowheads="1"/>
          </p:cNvSpPr>
          <p:nvPr>
            <p:ph type="title"/>
          </p:nvPr>
        </p:nvSpPr>
        <p:spPr>
          <a:xfrm>
            <a:off x="679450" y="177800"/>
            <a:ext cx="7772400" cy="965200"/>
          </a:xfrm>
          <a:noFill/>
          <a:ln/>
        </p:spPr>
        <p:txBody>
          <a:bodyPr/>
          <a:lstStyle/>
          <a:p>
            <a:pPr>
              <a:lnSpc>
                <a:spcPct val="120000"/>
              </a:lnSpc>
            </a:pPr>
            <a:r>
              <a:rPr lang="en-US" sz="2800"/>
              <a:t>Scheduling</a:t>
            </a:r>
            <a:br>
              <a:rPr lang="en-US" sz="2800"/>
            </a:br>
            <a:r>
              <a:rPr lang="en-US" sz="2000"/>
              <a:t>The Priority Inversion Problem</a:t>
            </a:r>
          </a:p>
        </p:txBody>
      </p:sp>
      <p:sp>
        <p:nvSpPr>
          <p:cNvPr id="667651" name="Rectangle 3"/>
          <p:cNvSpPr>
            <a:spLocks noChangeArrowheads="1"/>
          </p:cNvSpPr>
          <p:nvPr/>
        </p:nvSpPr>
        <p:spPr bwMode="auto">
          <a:xfrm>
            <a:off x="1701800" y="1460500"/>
            <a:ext cx="5740400" cy="2565400"/>
          </a:xfrm>
          <a:prstGeom prst="rect">
            <a:avLst/>
          </a:prstGeom>
          <a:solidFill>
            <a:srgbClr val="FFF6E9"/>
          </a:solidFill>
          <a:ln w="9525">
            <a:solidFill>
              <a:schemeClr val="accent2"/>
            </a:solidFill>
            <a:miter lim="800000"/>
            <a:headEnd/>
            <a:tailEnd/>
          </a:ln>
          <a:effectLst>
            <a:outerShdw dist="35921" dir="2700000" algn="ctr" rotWithShape="0">
              <a:schemeClr val="bg2"/>
            </a:outerShdw>
          </a:effectLst>
        </p:spPr>
        <p:txBody>
          <a:bodyPr/>
          <a:lstStyle/>
          <a:p>
            <a:pPr marL="342900" indent="-342900">
              <a:spcBef>
                <a:spcPct val="20000"/>
              </a:spcBef>
              <a:buClr>
                <a:schemeClr val="accent2"/>
              </a:buClr>
              <a:buSzPct val="85000"/>
              <a:buFont typeface="Wingdings" pitchFamily="2" charset="2"/>
              <a:buChar char="q"/>
            </a:pPr>
            <a:r>
              <a:rPr lang="en-US" sz="2000" b="0">
                <a:solidFill>
                  <a:schemeClr val="accent2"/>
                </a:solidFill>
                <a:latin typeface="Comic Sans MS" pitchFamily="66" charset="0"/>
              </a:rPr>
              <a:t>Process P1 with priority 5 enters its CS, and is preempted before releasing it.</a:t>
            </a:r>
          </a:p>
          <a:p>
            <a:pPr marL="342900" indent="-342900">
              <a:spcBef>
                <a:spcPct val="20000"/>
              </a:spcBef>
              <a:buClr>
                <a:schemeClr val="accent2"/>
              </a:buClr>
              <a:buSzPct val="85000"/>
              <a:buFont typeface="Wingdings" pitchFamily="2" charset="2"/>
              <a:buChar char="q"/>
            </a:pPr>
            <a:r>
              <a:rPr lang="en-US" sz="2000" b="0">
                <a:solidFill>
                  <a:srgbClr val="003300"/>
                </a:solidFill>
                <a:latin typeface="Comic Sans MS" pitchFamily="66" charset="0"/>
              </a:rPr>
              <a:t>Process P2 with priority 10 is scheduled but can not enter its CS and busy-waits.</a:t>
            </a:r>
          </a:p>
          <a:p>
            <a:pPr marL="342900" indent="-342900">
              <a:spcBef>
                <a:spcPct val="20000"/>
              </a:spcBef>
              <a:buClr>
                <a:schemeClr val="accent2"/>
              </a:buClr>
              <a:buSzPct val="85000"/>
              <a:buFont typeface="Wingdings" pitchFamily="2" charset="2"/>
              <a:buChar char="q"/>
            </a:pPr>
            <a:r>
              <a:rPr lang="en-US" sz="2000" b="0">
                <a:solidFill>
                  <a:schemeClr val="accent2"/>
                </a:solidFill>
                <a:latin typeface="Comic Sans MS" pitchFamily="66" charset="0"/>
              </a:rPr>
              <a:t>Process P1 wants to release its critical section (to enable P2 to enter) but never gets scheduled.</a:t>
            </a:r>
          </a:p>
        </p:txBody>
      </p:sp>
      <p:sp>
        <p:nvSpPr>
          <p:cNvPr id="667652" name="Rectangle 4"/>
          <p:cNvSpPr>
            <a:spLocks noChangeArrowheads="1"/>
          </p:cNvSpPr>
          <p:nvPr/>
        </p:nvSpPr>
        <p:spPr bwMode="auto">
          <a:xfrm>
            <a:off x="2044700" y="4394200"/>
            <a:ext cx="4902200" cy="749300"/>
          </a:xfrm>
          <a:prstGeom prst="rect">
            <a:avLst/>
          </a:prstGeom>
          <a:solidFill>
            <a:srgbClr val="FFFFFF"/>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accent2"/>
              </a:buClr>
              <a:buSzPct val="85000"/>
              <a:buFont typeface="Wingdings" pitchFamily="2" charset="2"/>
              <a:buNone/>
            </a:pPr>
            <a:r>
              <a:rPr lang="en-US" sz="2000" b="0">
                <a:latin typeface="Comic Sans MS" pitchFamily="66" charset="0"/>
              </a:rPr>
              <a:t>In the sequel, we will assume that </a:t>
            </a:r>
          </a:p>
          <a:p>
            <a:pPr marL="342900" indent="-342900">
              <a:lnSpc>
                <a:spcPct val="80000"/>
              </a:lnSpc>
              <a:spcBef>
                <a:spcPct val="20000"/>
              </a:spcBef>
              <a:buClr>
                <a:schemeClr val="accent2"/>
              </a:buClr>
              <a:buSzPct val="85000"/>
              <a:buFont typeface="Wingdings" pitchFamily="2" charset="2"/>
              <a:buNone/>
            </a:pPr>
            <a:r>
              <a:rPr lang="en-US" sz="2000" b="0">
                <a:latin typeface="Comic Sans MS" pitchFamily="66" charset="0"/>
              </a:rPr>
              <a:t>processes have the same priority.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Chapter 1</a:t>
            </a:r>
            <a:endParaRPr lang="en-US"/>
          </a:p>
        </p:txBody>
      </p:sp>
      <p:sp>
        <p:nvSpPr>
          <p:cNvPr id="8"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413716" name="Rectangle 20"/>
          <p:cNvSpPr>
            <a:spLocks noChangeArrowheads="1"/>
          </p:cNvSpPr>
          <p:nvPr/>
        </p:nvSpPr>
        <p:spPr bwMode="auto">
          <a:xfrm>
            <a:off x="4826000" y="1651000"/>
            <a:ext cx="3378200" cy="2463800"/>
          </a:xfrm>
          <a:prstGeom prst="rect">
            <a:avLst/>
          </a:prstGeom>
          <a:solidFill>
            <a:srgbClr val="B2B2B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13715" name="Rectangle 19"/>
          <p:cNvSpPr>
            <a:spLocks noChangeArrowheads="1"/>
          </p:cNvSpPr>
          <p:nvPr/>
        </p:nvSpPr>
        <p:spPr bwMode="auto">
          <a:xfrm>
            <a:off x="939800" y="1651000"/>
            <a:ext cx="3505200" cy="2463800"/>
          </a:xfrm>
          <a:prstGeom prst="rect">
            <a:avLst/>
          </a:prstGeom>
          <a:solidFill>
            <a:srgbClr val="B2B2B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13698" name="Rectangle 2"/>
          <p:cNvSpPr>
            <a:spLocks noGrp="1" noChangeArrowheads="1"/>
          </p:cNvSpPr>
          <p:nvPr>
            <p:ph type="title"/>
          </p:nvPr>
        </p:nvSpPr>
        <p:spPr/>
        <p:txBody>
          <a:bodyPr/>
          <a:lstStyle/>
          <a:p>
            <a:r>
              <a:rPr lang="en-US" sz="2800"/>
              <a:t>Solving the Too-Much-Milk Problem</a:t>
            </a:r>
          </a:p>
        </p:txBody>
      </p:sp>
      <p:sp>
        <p:nvSpPr>
          <p:cNvPr id="413699" name="Rectangle 3"/>
          <p:cNvSpPr>
            <a:spLocks noGrp="1" noChangeArrowheads="1"/>
          </p:cNvSpPr>
          <p:nvPr>
            <p:ph type="body" idx="1"/>
          </p:nvPr>
        </p:nvSpPr>
        <p:spPr>
          <a:xfrm>
            <a:off x="850900" y="1562100"/>
            <a:ext cx="3505200" cy="2463800"/>
          </a:xfrm>
          <a:solidFill>
            <a:srgbClr val="FFF6E9"/>
          </a:solidFill>
          <a:ln>
            <a:solidFill>
              <a:schemeClr val="accent2"/>
            </a:solidFill>
            <a:miter lim="800000"/>
            <a:headEnd/>
            <a:tailEnd/>
          </a:ln>
        </p:spPr>
        <p:txBody>
          <a:bodyPr/>
          <a:lstStyle/>
          <a:p>
            <a:pPr marL="533400" indent="-533400">
              <a:buFont typeface="Wingdings" pitchFamily="2" charset="2"/>
              <a:buNone/>
            </a:pPr>
            <a:r>
              <a:rPr lang="en-US" sz="2000"/>
              <a:t>Correctness properties </a:t>
            </a:r>
          </a:p>
          <a:p>
            <a:pPr marL="533400" indent="-533400"/>
            <a:r>
              <a:rPr lang="en-US" sz="2000"/>
              <a:t>Mutual Exclusion:</a:t>
            </a:r>
            <a:r>
              <a:rPr lang="en-US" sz="2000">
                <a:solidFill>
                  <a:srgbClr val="003300"/>
                </a:solidFill>
              </a:rPr>
              <a:t>   Only one person buys milk “at a time”</a:t>
            </a:r>
          </a:p>
          <a:p>
            <a:pPr marL="533400" indent="-533400"/>
            <a:r>
              <a:rPr lang="en-US" sz="2000"/>
              <a:t>Progress:</a:t>
            </a:r>
            <a:r>
              <a:rPr lang="en-US" sz="2000">
                <a:solidFill>
                  <a:srgbClr val="003300"/>
                </a:solidFill>
              </a:rPr>
              <a:t>         Someone always buys milk if it is needed</a:t>
            </a:r>
          </a:p>
        </p:txBody>
      </p:sp>
      <p:sp>
        <p:nvSpPr>
          <p:cNvPr id="413700" name="Rectangle 4"/>
          <p:cNvSpPr>
            <a:spLocks noChangeArrowheads="1"/>
          </p:cNvSpPr>
          <p:nvPr/>
        </p:nvSpPr>
        <p:spPr bwMode="auto">
          <a:xfrm>
            <a:off x="4737100" y="1562100"/>
            <a:ext cx="3378200" cy="2463800"/>
          </a:xfrm>
          <a:prstGeom prst="rect">
            <a:avLst/>
          </a:prstGeom>
          <a:solidFill>
            <a:srgbClr val="FFF6E9"/>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33400" indent="-533400">
              <a:spcBef>
                <a:spcPct val="20000"/>
              </a:spcBef>
              <a:buClr>
                <a:schemeClr val="accent2"/>
              </a:buClr>
              <a:buSzPct val="85000"/>
              <a:buFont typeface="Wingdings" pitchFamily="2" charset="2"/>
              <a:buNone/>
            </a:pPr>
            <a:r>
              <a:rPr lang="en-US" sz="2000" b="0">
                <a:solidFill>
                  <a:schemeClr val="accent2"/>
                </a:solidFill>
                <a:latin typeface="Comic Sans MS" pitchFamily="66" charset="0"/>
              </a:rPr>
              <a:t>Communication primitives</a:t>
            </a:r>
          </a:p>
          <a:p>
            <a:pPr marL="533400" indent="-533400">
              <a:spcBef>
                <a:spcPct val="20000"/>
              </a:spcBef>
              <a:buClr>
                <a:schemeClr val="accent2"/>
              </a:buClr>
              <a:buSzPct val="85000"/>
              <a:buFont typeface="Wingdings" pitchFamily="2" charset="2"/>
              <a:buChar char="q"/>
            </a:pPr>
            <a:r>
              <a:rPr lang="en-US" sz="2000" b="0">
                <a:solidFill>
                  <a:srgbClr val="003300"/>
                </a:solidFill>
                <a:latin typeface="Comic Sans MS" pitchFamily="66" charset="0"/>
              </a:rPr>
              <a:t>Leave a note           (set a flag)</a:t>
            </a:r>
          </a:p>
          <a:p>
            <a:pPr marL="533400" indent="-533400">
              <a:spcBef>
                <a:spcPct val="20000"/>
              </a:spcBef>
              <a:buClr>
                <a:schemeClr val="accent2"/>
              </a:buClr>
              <a:buSzPct val="85000"/>
              <a:buFont typeface="Wingdings" pitchFamily="2" charset="2"/>
              <a:buChar char="q"/>
            </a:pPr>
            <a:r>
              <a:rPr lang="en-US" sz="2000" b="0">
                <a:solidFill>
                  <a:srgbClr val="003300"/>
                </a:solidFill>
                <a:latin typeface="Comic Sans MS" pitchFamily="66" charset="0"/>
              </a:rPr>
              <a:t>Remove a note    (reset a flag)</a:t>
            </a:r>
          </a:p>
          <a:p>
            <a:pPr marL="533400" indent="-533400">
              <a:spcBef>
                <a:spcPct val="20000"/>
              </a:spcBef>
              <a:buClr>
                <a:schemeClr val="accent2"/>
              </a:buClr>
              <a:buSzPct val="85000"/>
              <a:buFont typeface="Wingdings" pitchFamily="2" charset="2"/>
              <a:buChar char="q"/>
            </a:pPr>
            <a:r>
              <a:rPr lang="en-US" sz="2000" b="0">
                <a:solidFill>
                  <a:srgbClr val="003300"/>
                </a:solidFill>
                <a:latin typeface="Comic Sans MS" pitchFamily="66" charset="0"/>
              </a:rPr>
              <a:t>Read a note         (test the flag)</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Date Placeholder 3"/>
          <p:cNvSpPr>
            <a:spLocks noGrp="1"/>
          </p:cNvSpPr>
          <p:nvPr>
            <p:ph type="dt" sz="half" idx="10"/>
          </p:nvPr>
        </p:nvSpPr>
        <p:spPr/>
        <p:txBody>
          <a:bodyPr/>
          <a:lstStyle/>
          <a:p>
            <a:r>
              <a:rPr lang="en-US" smtClean="0"/>
              <a:t>Chapter 1</a:t>
            </a:r>
            <a:endParaRPr lang="en-US"/>
          </a:p>
        </p:txBody>
      </p:sp>
      <p:sp>
        <p:nvSpPr>
          <p:cNvPr id="24"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536609" name="Oval 33"/>
          <p:cNvSpPr>
            <a:spLocks noChangeArrowheads="1"/>
          </p:cNvSpPr>
          <p:nvPr/>
        </p:nvSpPr>
        <p:spPr bwMode="auto">
          <a:xfrm>
            <a:off x="2286000" y="2286000"/>
            <a:ext cx="1181100" cy="431800"/>
          </a:xfrm>
          <a:prstGeom prst="ellipse">
            <a:avLst/>
          </a:prstGeom>
          <a:solidFill>
            <a:srgbClr val="EFF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6608" name="Oval 32"/>
          <p:cNvSpPr>
            <a:spLocks noChangeArrowheads="1"/>
          </p:cNvSpPr>
          <p:nvPr/>
        </p:nvSpPr>
        <p:spPr bwMode="auto">
          <a:xfrm>
            <a:off x="5689600" y="1485900"/>
            <a:ext cx="1181100" cy="431800"/>
          </a:xfrm>
          <a:prstGeom prst="ellipse">
            <a:avLst/>
          </a:prstGeom>
          <a:solidFill>
            <a:srgbClr val="FFF6E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6578" name="Rectangle 2"/>
          <p:cNvSpPr>
            <a:spLocks noGrp="1" noChangeArrowheads="1"/>
          </p:cNvSpPr>
          <p:nvPr>
            <p:ph type="title"/>
          </p:nvPr>
        </p:nvSpPr>
        <p:spPr>
          <a:xfrm>
            <a:off x="1422400" y="660400"/>
            <a:ext cx="2908300" cy="850900"/>
          </a:xfrm>
        </p:spPr>
        <p:txBody>
          <a:bodyPr/>
          <a:lstStyle/>
          <a:p>
            <a:r>
              <a:rPr lang="en-US" sz="1800" u="sng">
                <a:solidFill>
                  <a:schemeClr val="accent2"/>
                </a:solidFill>
                <a:effectLst/>
              </a:rPr>
              <a:t>Problems</a:t>
            </a:r>
          </a:p>
        </p:txBody>
      </p:sp>
      <p:sp>
        <p:nvSpPr>
          <p:cNvPr id="536591" name="Rectangle 15"/>
          <p:cNvSpPr>
            <a:spLocks noChangeArrowheads="1"/>
          </p:cNvSpPr>
          <p:nvPr/>
        </p:nvSpPr>
        <p:spPr bwMode="auto">
          <a:xfrm>
            <a:off x="4813300" y="660400"/>
            <a:ext cx="29083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b="0" u="sng">
                <a:solidFill>
                  <a:schemeClr val="accent2"/>
                </a:solidFill>
                <a:latin typeface="Comic Sans MS" pitchFamily="66" charset="0"/>
              </a:rPr>
              <a:t>Models</a:t>
            </a:r>
          </a:p>
        </p:txBody>
      </p:sp>
      <p:sp>
        <p:nvSpPr>
          <p:cNvPr id="536597" name="Line 21"/>
          <p:cNvSpPr>
            <a:spLocks noChangeShapeType="1"/>
          </p:cNvSpPr>
          <p:nvPr/>
        </p:nvSpPr>
        <p:spPr bwMode="auto">
          <a:xfrm>
            <a:off x="3479800" y="1739900"/>
            <a:ext cx="2171700" cy="1524000"/>
          </a:xfrm>
          <a:prstGeom prst="line">
            <a:avLst/>
          </a:prstGeom>
          <a:noFill/>
          <a:ln w="952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6599" name="Text Box 23"/>
          <p:cNvSpPr txBox="1">
            <a:spLocks noChangeArrowheads="1"/>
          </p:cNvSpPr>
          <p:nvPr/>
        </p:nvSpPr>
        <p:spPr bwMode="auto">
          <a:xfrm>
            <a:off x="5686425" y="1525588"/>
            <a:ext cx="12239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b="0">
                <a:latin typeface="Comic Sans MS" pitchFamily="66" charset="0"/>
              </a:rPr>
              <a:t>read/write</a:t>
            </a:r>
          </a:p>
        </p:txBody>
      </p:sp>
      <p:sp>
        <p:nvSpPr>
          <p:cNvPr id="536601" name="Rectangle 25"/>
          <p:cNvSpPr>
            <a:spLocks noChangeArrowheads="1"/>
          </p:cNvSpPr>
          <p:nvPr/>
        </p:nvSpPr>
        <p:spPr bwMode="auto">
          <a:xfrm>
            <a:off x="2311400" y="4800600"/>
            <a:ext cx="4559300" cy="1422400"/>
          </a:xfrm>
          <a:prstGeom prst="rect">
            <a:avLst/>
          </a:prstGeom>
          <a:solidFill>
            <a:srgbClr val="F8F8F8"/>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accent2"/>
              </a:buClr>
              <a:buSzPct val="85000"/>
              <a:buFont typeface="Wingdings" pitchFamily="2" charset="2"/>
              <a:buChar char="q"/>
            </a:pPr>
            <a:r>
              <a:rPr lang="en-US" b="0">
                <a:solidFill>
                  <a:schemeClr val="accent2"/>
                </a:solidFill>
                <a:latin typeface="Comic Sans MS" pitchFamily="66" charset="0"/>
              </a:rPr>
              <a:t>Algorithms</a:t>
            </a:r>
          </a:p>
          <a:p>
            <a:pPr marL="342900" indent="-342900">
              <a:spcBef>
                <a:spcPct val="20000"/>
              </a:spcBef>
              <a:buClr>
                <a:schemeClr val="accent2"/>
              </a:buClr>
              <a:buSzPct val="85000"/>
              <a:buFont typeface="Wingdings" pitchFamily="2" charset="2"/>
              <a:buChar char="q"/>
            </a:pPr>
            <a:r>
              <a:rPr lang="en-US" b="0">
                <a:solidFill>
                  <a:schemeClr val="accent2"/>
                </a:solidFill>
                <a:latin typeface="Comic Sans MS" pitchFamily="66" charset="0"/>
              </a:rPr>
              <a:t>Upper and lower bounds</a:t>
            </a:r>
            <a:endParaRPr lang="he-IL" b="0">
              <a:solidFill>
                <a:schemeClr val="accent2"/>
              </a:solidFill>
              <a:latin typeface="Comic Sans MS" pitchFamily="66" charset="0"/>
            </a:endParaRPr>
          </a:p>
          <a:p>
            <a:pPr marL="342900" indent="-342900">
              <a:spcBef>
                <a:spcPct val="20000"/>
              </a:spcBef>
              <a:buClr>
                <a:schemeClr val="accent2"/>
              </a:buClr>
              <a:buSzPct val="85000"/>
              <a:buFont typeface="Wingdings" pitchFamily="2" charset="2"/>
              <a:buChar char="q"/>
            </a:pPr>
            <a:r>
              <a:rPr lang="en-US" b="0">
                <a:solidFill>
                  <a:schemeClr val="accent2"/>
                </a:solidFill>
                <a:latin typeface="Comic Sans MS" pitchFamily="66" charset="0"/>
              </a:rPr>
              <a:t>Impossibility results</a:t>
            </a:r>
            <a:endParaRPr lang="he-IL" b="0">
              <a:solidFill>
                <a:schemeClr val="accent2"/>
              </a:solidFill>
              <a:latin typeface="Comic Sans MS" pitchFamily="66" charset="0"/>
            </a:endParaRPr>
          </a:p>
          <a:p>
            <a:pPr marL="342900" indent="-342900">
              <a:spcBef>
                <a:spcPct val="20000"/>
              </a:spcBef>
              <a:buClr>
                <a:schemeClr val="accent2"/>
              </a:buClr>
              <a:buSzPct val="85000"/>
              <a:buFont typeface="Wingdings" pitchFamily="2" charset="2"/>
              <a:buChar char="q"/>
            </a:pPr>
            <a:r>
              <a:rPr lang="en-US" b="0">
                <a:solidFill>
                  <a:schemeClr val="accent2"/>
                </a:solidFill>
                <a:latin typeface="Comic Sans MS" pitchFamily="66" charset="0"/>
              </a:rPr>
              <a:t>Simulations &amp; Implementations</a:t>
            </a:r>
          </a:p>
        </p:txBody>
      </p:sp>
      <p:sp>
        <p:nvSpPr>
          <p:cNvPr id="536603" name="Rectangle 27"/>
          <p:cNvSpPr>
            <a:spLocks noChangeArrowheads="1"/>
          </p:cNvSpPr>
          <p:nvPr/>
        </p:nvSpPr>
        <p:spPr bwMode="auto">
          <a:xfrm>
            <a:off x="533400" y="88900"/>
            <a:ext cx="7772400" cy="85090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ctr"/>
            <a:r>
              <a:rPr lang="en-US" sz="2800" b="0" dirty="0">
                <a:solidFill>
                  <a:srgbClr val="CC3300"/>
                </a:solidFill>
                <a:effectLst>
                  <a:outerShdw blurRad="38100" dist="38100" dir="2700000" algn="tl">
                    <a:srgbClr val="C0C0C0"/>
                  </a:outerShdw>
                </a:effectLst>
                <a:latin typeface="Comic Sans MS" pitchFamily="66" charset="0"/>
              </a:rPr>
              <a:t>Problems &amp; Models</a:t>
            </a:r>
            <a:endParaRPr lang="en-US" sz="2800" dirty="0">
              <a:solidFill>
                <a:srgbClr val="CC3300"/>
              </a:solidFill>
              <a:effectLst>
                <a:outerShdw blurRad="38100" dist="38100" dir="2700000" algn="tl">
                  <a:srgbClr val="C0C0C0"/>
                </a:outerShdw>
              </a:effectLst>
              <a:latin typeface="Comic Sans MS" pitchFamily="66" charset="0"/>
            </a:endParaRPr>
          </a:p>
        </p:txBody>
      </p:sp>
      <p:sp>
        <p:nvSpPr>
          <p:cNvPr id="536607" name="Text Box 31"/>
          <p:cNvSpPr txBox="1">
            <a:spLocks noChangeArrowheads="1"/>
          </p:cNvSpPr>
          <p:nvPr/>
        </p:nvSpPr>
        <p:spPr bwMode="auto">
          <a:xfrm>
            <a:off x="2486025" y="2325688"/>
            <a:ext cx="873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b="0">
                <a:latin typeface="Comic Sans MS" pitchFamily="66" charset="0"/>
              </a:rPr>
              <a:t>barrier</a:t>
            </a:r>
          </a:p>
        </p:txBody>
      </p:sp>
      <p:sp>
        <p:nvSpPr>
          <p:cNvPr id="536610" name="Oval 34"/>
          <p:cNvSpPr>
            <a:spLocks noChangeArrowheads="1"/>
          </p:cNvSpPr>
          <p:nvPr/>
        </p:nvSpPr>
        <p:spPr bwMode="auto">
          <a:xfrm>
            <a:off x="2286000" y="3035300"/>
            <a:ext cx="1181100" cy="673100"/>
          </a:xfrm>
          <a:prstGeom prst="ellipse">
            <a:avLst/>
          </a:prstGeom>
          <a:solidFill>
            <a:srgbClr val="EFF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6612" name="Oval 36"/>
          <p:cNvSpPr>
            <a:spLocks noChangeArrowheads="1"/>
          </p:cNvSpPr>
          <p:nvPr/>
        </p:nvSpPr>
        <p:spPr bwMode="auto">
          <a:xfrm>
            <a:off x="5689600" y="2298700"/>
            <a:ext cx="1181100" cy="431800"/>
          </a:xfrm>
          <a:prstGeom prst="ellipse">
            <a:avLst/>
          </a:prstGeom>
          <a:solidFill>
            <a:srgbClr val="FFF6E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6613" name="Text Box 37"/>
          <p:cNvSpPr txBox="1">
            <a:spLocks noChangeArrowheads="1"/>
          </p:cNvSpPr>
          <p:nvPr/>
        </p:nvSpPr>
        <p:spPr bwMode="auto">
          <a:xfrm>
            <a:off x="5788025" y="2338388"/>
            <a:ext cx="10223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b="0">
                <a:latin typeface="Comic Sans MS" pitchFamily="66" charset="0"/>
              </a:rPr>
              <a:t>test&amp;set</a:t>
            </a:r>
          </a:p>
        </p:txBody>
      </p:sp>
      <p:sp>
        <p:nvSpPr>
          <p:cNvPr id="536614" name="Oval 38"/>
          <p:cNvSpPr>
            <a:spLocks noChangeArrowheads="1"/>
          </p:cNvSpPr>
          <p:nvPr/>
        </p:nvSpPr>
        <p:spPr bwMode="auto">
          <a:xfrm>
            <a:off x="5689600" y="3175000"/>
            <a:ext cx="1181100" cy="431800"/>
          </a:xfrm>
          <a:prstGeom prst="ellipse">
            <a:avLst/>
          </a:prstGeom>
          <a:solidFill>
            <a:srgbClr val="FFF6E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6615" name="Text Box 39"/>
          <p:cNvSpPr txBox="1">
            <a:spLocks noChangeArrowheads="1"/>
          </p:cNvSpPr>
          <p:nvPr/>
        </p:nvSpPr>
        <p:spPr bwMode="auto">
          <a:xfrm>
            <a:off x="5965825" y="3214688"/>
            <a:ext cx="635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b="0">
                <a:latin typeface="Comic Sans MS" pitchFamily="66" charset="0"/>
              </a:rPr>
              <a:t>swap</a:t>
            </a:r>
          </a:p>
        </p:txBody>
      </p:sp>
      <p:sp>
        <p:nvSpPr>
          <p:cNvPr id="536616" name="Oval 40"/>
          <p:cNvSpPr>
            <a:spLocks noChangeArrowheads="1"/>
          </p:cNvSpPr>
          <p:nvPr/>
        </p:nvSpPr>
        <p:spPr bwMode="auto">
          <a:xfrm>
            <a:off x="5689600" y="4051300"/>
            <a:ext cx="1181100" cy="431800"/>
          </a:xfrm>
          <a:prstGeom prst="ellipse">
            <a:avLst/>
          </a:prstGeom>
          <a:solidFill>
            <a:srgbClr val="FFF6E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6617" name="Text Box 41"/>
          <p:cNvSpPr txBox="1">
            <a:spLocks noChangeArrowheads="1"/>
          </p:cNvSpPr>
          <p:nvPr/>
        </p:nvSpPr>
        <p:spPr bwMode="auto">
          <a:xfrm>
            <a:off x="5851525" y="4090988"/>
            <a:ext cx="7778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b="0">
                <a:latin typeface="Comic Sans MS" pitchFamily="66" charset="0"/>
              </a:rPr>
              <a:t>LL/SC</a:t>
            </a:r>
          </a:p>
        </p:txBody>
      </p:sp>
      <p:sp>
        <p:nvSpPr>
          <p:cNvPr id="536618" name="Text Box 42"/>
          <p:cNvSpPr txBox="1">
            <a:spLocks noChangeArrowheads="1"/>
          </p:cNvSpPr>
          <p:nvPr/>
        </p:nvSpPr>
        <p:spPr bwMode="auto">
          <a:xfrm>
            <a:off x="2384425" y="3087688"/>
            <a:ext cx="105886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b="0">
                <a:latin typeface="Comic Sans MS" pitchFamily="66" charset="0"/>
              </a:rPr>
              <a:t>readers&amp;</a:t>
            </a:r>
          </a:p>
          <a:p>
            <a:r>
              <a:rPr lang="en-US" sz="1600" b="0">
                <a:latin typeface="Comic Sans MS" pitchFamily="66" charset="0"/>
              </a:rPr>
              <a:t>writers</a:t>
            </a:r>
          </a:p>
        </p:txBody>
      </p:sp>
      <p:sp>
        <p:nvSpPr>
          <p:cNvPr id="536620" name="Oval 44"/>
          <p:cNvSpPr>
            <a:spLocks noChangeArrowheads="1"/>
          </p:cNvSpPr>
          <p:nvPr/>
        </p:nvSpPr>
        <p:spPr bwMode="auto">
          <a:xfrm>
            <a:off x="2286000" y="4051300"/>
            <a:ext cx="1181100" cy="431800"/>
          </a:xfrm>
          <a:prstGeom prst="ellipse">
            <a:avLst/>
          </a:prstGeom>
          <a:solidFill>
            <a:srgbClr val="EFF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6621" name="Text Box 45"/>
          <p:cNvSpPr txBox="1">
            <a:spLocks noChangeArrowheads="1"/>
          </p:cNvSpPr>
          <p:nvPr/>
        </p:nvSpPr>
        <p:spPr bwMode="auto">
          <a:xfrm>
            <a:off x="2295525" y="4090988"/>
            <a:ext cx="11207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b="0">
                <a:latin typeface="Comic Sans MS" pitchFamily="66" charset="0"/>
              </a:rPr>
              <a:t>consensus</a:t>
            </a:r>
          </a:p>
        </p:txBody>
      </p:sp>
      <p:sp>
        <p:nvSpPr>
          <p:cNvPr id="536622" name="Oval 46"/>
          <p:cNvSpPr>
            <a:spLocks noChangeArrowheads="1"/>
          </p:cNvSpPr>
          <p:nvPr/>
        </p:nvSpPr>
        <p:spPr bwMode="auto">
          <a:xfrm>
            <a:off x="2286000" y="1358900"/>
            <a:ext cx="1181100" cy="431800"/>
          </a:xfrm>
          <a:prstGeom prst="ellipse">
            <a:avLst/>
          </a:prstGeom>
          <a:solidFill>
            <a:srgbClr val="EFF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6623" name="Text Box 47"/>
          <p:cNvSpPr txBox="1">
            <a:spLocks noChangeArrowheads="1"/>
          </p:cNvSpPr>
          <p:nvPr/>
        </p:nvSpPr>
        <p:spPr bwMode="auto">
          <a:xfrm>
            <a:off x="2486025" y="1398588"/>
            <a:ext cx="7747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b="0">
                <a:latin typeface="Comic Sans MS" pitchFamily="66" charset="0"/>
              </a:rPr>
              <a:t>mutex</a:t>
            </a: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Mutual Exclusion Problem</a:t>
            </a:r>
            <a:endParaRPr lang="en-US" dirty="0"/>
          </a:p>
        </p:txBody>
      </p:sp>
      <p:sp>
        <p:nvSpPr>
          <p:cNvPr id="3" name="Text Placeholder 2"/>
          <p:cNvSpPr>
            <a:spLocks noGrp="1"/>
          </p:cNvSpPr>
          <p:nvPr>
            <p:ph type="body" idx="1"/>
          </p:nvPr>
        </p:nvSpPr>
        <p:spPr/>
        <p:txBody>
          <a:bodyPr/>
          <a:lstStyle/>
          <a:p>
            <a:r>
              <a:rPr lang="en-US" dirty="0">
                <a:solidFill>
                  <a:schemeClr val="accent2"/>
                </a:solidFill>
                <a:latin typeface="Comic Sans MS" pitchFamily="66" charset="0"/>
              </a:rPr>
              <a:t>The first problem we cover in </a:t>
            </a:r>
            <a:r>
              <a:rPr lang="en-US" dirty="0" smtClean="0">
                <a:solidFill>
                  <a:schemeClr val="accent2"/>
                </a:solidFill>
                <a:latin typeface="Comic Sans MS" pitchFamily="66" charset="0"/>
              </a:rPr>
              <a:t>detail </a:t>
            </a:r>
            <a:endParaRPr lang="en-US" dirty="0">
              <a:solidFill>
                <a:schemeClr val="accent2"/>
              </a:solidFill>
              <a:latin typeface="Comic Sans MS" pitchFamily="66" charset="0"/>
            </a:endParaRPr>
          </a:p>
          <a:p>
            <a:r>
              <a:rPr lang="en-US" dirty="0">
                <a:solidFill>
                  <a:schemeClr val="accent2"/>
                </a:solidFill>
                <a:latin typeface="Comic Sans MS" pitchFamily="66" charset="0"/>
              </a:rPr>
              <a:t>A generalization of the too-much-milk </a:t>
            </a:r>
            <a:r>
              <a:rPr lang="en-US" dirty="0" smtClean="0">
                <a:solidFill>
                  <a:schemeClr val="accent2"/>
                </a:solidFill>
                <a:latin typeface="Comic Sans MS" pitchFamily="66" charset="0"/>
              </a:rPr>
              <a:t>problem</a:t>
            </a:r>
            <a:endParaRPr lang="en-US" dirty="0">
              <a:solidFill>
                <a:schemeClr val="accent2"/>
              </a:solidFill>
              <a:latin typeface="Comic Sans MS" pitchFamily="66" charset="0"/>
            </a:endParaRPr>
          </a:p>
        </p:txBody>
      </p:sp>
      <p:sp>
        <p:nvSpPr>
          <p:cNvPr id="4" name="Date Placeholder 1"/>
          <p:cNvSpPr>
            <a:spLocks noGrp="1"/>
          </p:cNvSpPr>
          <p:nvPr>
            <p:ph type="dt" sz="half" idx="2"/>
          </p:nvPr>
        </p:nvSpPr>
        <p:spPr/>
        <p:txBody>
          <a:bodyPr/>
          <a:lstStyle/>
          <a:p>
            <a:r>
              <a:rPr lang="en-US" smtClean="0"/>
              <a:t>Chapter 1</a:t>
            </a:r>
            <a:endParaRPr lang="en-US"/>
          </a:p>
        </p:txBody>
      </p:sp>
      <p:sp>
        <p:nvSpPr>
          <p:cNvPr id="5" name="Footer Placeholder 2"/>
          <p:cNvSpPr>
            <a:spLocks noGrp="1"/>
          </p:cNvSpPr>
          <p:nvPr>
            <p:ph type="ftr" sz="quarter" idx="3"/>
          </p:nvPr>
        </p:nvSpPr>
        <p:spPr/>
        <p:txBody>
          <a:bodyPr/>
          <a:lstStyle/>
          <a:p>
            <a:r>
              <a:rPr lang="en-US" smtClean="0"/>
              <a:t>Synchronization Algorithms and Concurrent Programming Gadi Taubenfeld © 2014</a:t>
            </a:r>
            <a:endParaRPr lang="en-US"/>
          </a:p>
        </p:txBody>
      </p:sp>
      <p:pic>
        <p:nvPicPr>
          <p:cNvPr id="2050" name="Picture 2" descr="https://encrypted-tbn2.gstatic.com/images?q=tbn:ANd9GcSFqAcZKD98jeGviu3Ee6M-TicjT6IXFq-ADaGFTKtumyv3XS8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920" y="3612831"/>
            <a:ext cx="1895475" cy="22669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1"/>
          <p:cNvSpPr>
            <a:spLocks noGrp="1"/>
          </p:cNvSpPr>
          <p:nvPr>
            <p:ph type="dt" sz="half" idx="10"/>
          </p:nvPr>
        </p:nvSpPr>
        <p:spPr/>
        <p:txBody>
          <a:bodyPr/>
          <a:lstStyle/>
          <a:p>
            <a:r>
              <a:rPr lang="en-US" smtClean="0"/>
              <a:t>Chapter 1</a:t>
            </a:r>
            <a:endParaRPr lang="en-US"/>
          </a:p>
        </p:txBody>
      </p:sp>
      <p:sp>
        <p:nvSpPr>
          <p:cNvPr id="16" name="Footer Placeholder 2"/>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59458" name="AutoShape 2"/>
          <p:cNvSpPr>
            <a:spLocks noChangeArrowheads="1"/>
          </p:cNvSpPr>
          <p:nvPr/>
        </p:nvSpPr>
        <p:spPr bwMode="auto">
          <a:xfrm>
            <a:off x="3352800" y="1485900"/>
            <a:ext cx="1676400" cy="457200"/>
          </a:xfrm>
          <a:prstGeom prst="roundRect">
            <a:avLst>
              <a:gd name="adj" fmla="val 16667"/>
            </a:avLst>
          </a:prstGeom>
          <a:solidFill>
            <a:srgbClr val="FFF6E9"/>
          </a:solidFill>
          <a:ln w="9525">
            <a:solidFill>
              <a:schemeClr val="tx1"/>
            </a:solidFill>
            <a:round/>
            <a:headEnd/>
            <a:tailEnd/>
          </a:ln>
          <a:effectLst>
            <a:outerShdw dist="35921" dir="2700000" algn="ctr" rotWithShape="0">
              <a:srgbClr val="B2B2B2"/>
            </a:outerShdw>
          </a:effectLst>
        </p:spPr>
        <p:txBody>
          <a:bodyPr wrap="none" anchor="ctr"/>
          <a:lstStyle/>
          <a:p>
            <a:pPr algn="ctr" rtl="1" eaLnBrk="1" hangingPunct="1"/>
            <a:r>
              <a:rPr lang="en-US" sz="1600" b="0" i="1">
                <a:latin typeface="Comic Sans MS" pitchFamily="66" charset="0"/>
              </a:rPr>
              <a:t>remainder code</a:t>
            </a:r>
          </a:p>
        </p:txBody>
      </p:sp>
      <p:sp>
        <p:nvSpPr>
          <p:cNvPr id="659459" name="AutoShape 3"/>
          <p:cNvSpPr>
            <a:spLocks noChangeArrowheads="1"/>
          </p:cNvSpPr>
          <p:nvPr/>
        </p:nvSpPr>
        <p:spPr bwMode="auto">
          <a:xfrm>
            <a:off x="3352800" y="2400300"/>
            <a:ext cx="1676400" cy="457200"/>
          </a:xfrm>
          <a:prstGeom prst="roundRect">
            <a:avLst>
              <a:gd name="adj" fmla="val 16667"/>
            </a:avLst>
          </a:prstGeom>
          <a:solidFill>
            <a:srgbClr val="EFF9FF"/>
          </a:solidFill>
          <a:ln w="9525">
            <a:solidFill>
              <a:schemeClr val="tx1"/>
            </a:solidFill>
            <a:round/>
            <a:headEnd/>
            <a:tailEnd/>
          </a:ln>
          <a:effectLst>
            <a:outerShdw dist="35921" dir="2700000" algn="ctr" rotWithShape="0">
              <a:srgbClr val="B2B2B2"/>
            </a:outerShdw>
          </a:effectLst>
        </p:spPr>
        <p:txBody>
          <a:bodyPr wrap="none" anchor="ctr"/>
          <a:lstStyle/>
          <a:p>
            <a:pPr algn="ctr" rtl="1" eaLnBrk="1" hangingPunct="1"/>
            <a:r>
              <a:rPr lang="en-US" sz="1600" b="0" i="1">
                <a:latin typeface="Comic Sans MS" pitchFamily="66" charset="0"/>
              </a:rPr>
              <a:t>entry  code</a:t>
            </a:r>
          </a:p>
        </p:txBody>
      </p:sp>
      <p:sp>
        <p:nvSpPr>
          <p:cNvPr id="659460" name="AutoShape 4"/>
          <p:cNvSpPr>
            <a:spLocks noChangeArrowheads="1"/>
          </p:cNvSpPr>
          <p:nvPr/>
        </p:nvSpPr>
        <p:spPr bwMode="auto">
          <a:xfrm>
            <a:off x="3352800" y="3314700"/>
            <a:ext cx="1676400" cy="457200"/>
          </a:xfrm>
          <a:prstGeom prst="roundRect">
            <a:avLst>
              <a:gd name="adj" fmla="val 16667"/>
            </a:avLst>
          </a:prstGeom>
          <a:solidFill>
            <a:srgbClr val="FFF6E9"/>
          </a:solidFill>
          <a:ln w="9525">
            <a:solidFill>
              <a:schemeClr val="tx1"/>
            </a:solidFill>
            <a:round/>
            <a:headEnd/>
            <a:tailEnd/>
          </a:ln>
          <a:effectLst>
            <a:outerShdw dist="35921" dir="2700000" algn="ctr" rotWithShape="0">
              <a:srgbClr val="B2B2B2"/>
            </a:outerShdw>
          </a:effectLst>
        </p:spPr>
        <p:txBody>
          <a:bodyPr wrap="none" anchor="ctr"/>
          <a:lstStyle/>
          <a:p>
            <a:pPr algn="ctr" rtl="1" eaLnBrk="1" hangingPunct="1"/>
            <a:r>
              <a:rPr lang="en-US" sz="1600" b="0" i="1">
                <a:latin typeface="Comic Sans MS" pitchFamily="66" charset="0"/>
              </a:rPr>
              <a:t>critical section</a:t>
            </a:r>
          </a:p>
        </p:txBody>
      </p:sp>
      <p:sp>
        <p:nvSpPr>
          <p:cNvPr id="659461" name="AutoShape 5"/>
          <p:cNvSpPr>
            <a:spLocks noChangeArrowheads="1"/>
          </p:cNvSpPr>
          <p:nvPr/>
        </p:nvSpPr>
        <p:spPr bwMode="auto">
          <a:xfrm>
            <a:off x="3352800" y="4229100"/>
            <a:ext cx="1676400" cy="457200"/>
          </a:xfrm>
          <a:prstGeom prst="roundRect">
            <a:avLst>
              <a:gd name="adj" fmla="val 16667"/>
            </a:avLst>
          </a:prstGeom>
          <a:solidFill>
            <a:srgbClr val="EFF9FF"/>
          </a:solidFill>
          <a:ln w="9525">
            <a:solidFill>
              <a:schemeClr val="tx1"/>
            </a:solidFill>
            <a:round/>
            <a:headEnd/>
            <a:tailEnd/>
          </a:ln>
          <a:effectLst>
            <a:outerShdw dist="53882" dir="2700000" algn="ctr" rotWithShape="0">
              <a:srgbClr val="B2B2B2"/>
            </a:outerShdw>
          </a:effectLst>
        </p:spPr>
        <p:txBody>
          <a:bodyPr wrap="none" anchor="ctr"/>
          <a:lstStyle/>
          <a:p>
            <a:pPr algn="ctr" rtl="1" eaLnBrk="1" hangingPunct="1"/>
            <a:r>
              <a:rPr lang="en-US" sz="1600" b="0" i="1">
                <a:latin typeface="Comic Sans MS" pitchFamily="66" charset="0"/>
              </a:rPr>
              <a:t>exit code</a:t>
            </a:r>
          </a:p>
        </p:txBody>
      </p:sp>
      <p:cxnSp>
        <p:nvCxnSpPr>
          <p:cNvPr id="659462" name="AutoShape 6"/>
          <p:cNvCxnSpPr>
            <a:cxnSpLocks noChangeShapeType="1"/>
            <a:stCxn id="659458" idx="2"/>
            <a:endCxn id="659459" idx="0"/>
          </p:cNvCxnSpPr>
          <p:nvPr/>
        </p:nvCxnSpPr>
        <p:spPr bwMode="auto">
          <a:xfrm>
            <a:off x="4191000" y="1943100"/>
            <a:ext cx="0" cy="4572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9463" name="AutoShape 7"/>
          <p:cNvCxnSpPr>
            <a:cxnSpLocks noChangeShapeType="1"/>
            <a:stCxn id="659459" idx="2"/>
            <a:endCxn id="659460" idx="0"/>
          </p:cNvCxnSpPr>
          <p:nvPr/>
        </p:nvCxnSpPr>
        <p:spPr bwMode="auto">
          <a:xfrm>
            <a:off x="4191000" y="2857500"/>
            <a:ext cx="0" cy="4572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9464" name="AutoShape 8"/>
          <p:cNvCxnSpPr>
            <a:cxnSpLocks noChangeShapeType="1"/>
            <a:stCxn id="659460" idx="2"/>
            <a:endCxn id="659461" idx="0"/>
          </p:cNvCxnSpPr>
          <p:nvPr/>
        </p:nvCxnSpPr>
        <p:spPr bwMode="auto">
          <a:xfrm>
            <a:off x="4191000" y="3771900"/>
            <a:ext cx="0" cy="4572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9465" name="AutoShape 9"/>
          <p:cNvCxnSpPr>
            <a:cxnSpLocks noChangeShapeType="1"/>
            <a:endCxn id="659458" idx="0"/>
          </p:cNvCxnSpPr>
          <p:nvPr/>
        </p:nvCxnSpPr>
        <p:spPr bwMode="auto">
          <a:xfrm>
            <a:off x="4191000" y="1181100"/>
            <a:ext cx="0" cy="3048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9466" name="Freeform 10"/>
          <p:cNvSpPr>
            <a:spLocks/>
          </p:cNvSpPr>
          <p:nvPr/>
        </p:nvSpPr>
        <p:spPr bwMode="auto">
          <a:xfrm>
            <a:off x="2857500" y="1409700"/>
            <a:ext cx="495300" cy="558800"/>
          </a:xfrm>
          <a:custGeom>
            <a:avLst/>
            <a:gdLst>
              <a:gd name="T0" fmla="*/ 312 w 312"/>
              <a:gd name="T1" fmla="*/ 56 h 352"/>
              <a:gd name="T2" fmla="*/ 168 w 312"/>
              <a:gd name="T3" fmla="*/ 8 h 352"/>
              <a:gd name="T4" fmla="*/ 24 w 312"/>
              <a:gd name="T5" fmla="*/ 104 h 352"/>
              <a:gd name="T6" fmla="*/ 24 w 312"/>
              <a:gd name="T7" fmla="*/ 248 h 352"/>
              <a:gd name="T8" fmla="*/ 168 w 312"/>
              <a:gd name="T9" fmla="*/ 344 h 352"/>
              <a:gd name="T10" fmla="*/ 312 w 312"/>
              <a:gd name="T11" fmla="*/ 296 h 352"/>
            </a:gdLst>
            <a:ahLst/>
            <a:cxnLst>
              <a:cxn ang="0">
                <a:pos x="T0" y="T1"/>
              </a:cxn>
              <a:cxn ang="0">
                <a:pos x="T2" y="T3"/>
              </a:cxn>
              <a:cxn ang="0">
                <a:pos x="T4" y="T5"/>
              </a:cxn>
              <a:cxn ang="0">
                <a:pos x="T6" y="T7"/>
              </a:cxn>
              <a:cxn ang="0">
                <a:pos x="T8" y="T9"/>
              </a:cxn>
              <a:cxn ang="0">
                <a:pos x="T10" y="T11"/>
              </a:cxn>
            </a:cxnLst>
            <a:rect l="0" t="0" r="r" b="b"/>
            <a:pathLst>
              <a:path w="312" h="352">
                <a:moveTo>
                  <a:pt x="312" y="56"/>
                </a:moveTo>
                <a:cubicBezTo>
                  <a:pt x="264" y="28"/>
                  <a:pt x="216" y="0"/>
                  <a:pt x="168" y="8"/>
                </a:cubicBezTo>
                <a:cubicBezTo>
                  <a:pt x="120" y="16"/>
                  <a:pt x="48" y="64"/>
                  <a:pt x="24" y="104"/>
                </a:cubicBezTo>
                <a:cubicBezTo>
                  <a:pt x="0" y="144"/>
                  <a:pt x="0" y="208"/>
                  <a:pt x="24" y="248"/>
                </a:cubicBezTo>
                <a:cubicBezTo>
                  <a:pt x="48" y="288"/>
                  <a:pt x="120" y="336"/>
                  <a:pt x="168" y="344"/>
                </a:cubicBezTo>
                <a:cubicBezTo>
                  <a:pt x="216" y="352"/>
                  <a:pt x="288" y="304"/>
                  <a:pt x="312" y="296"/>
                </a:cubicBez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9467" name="Freeform 11"/>
          <p:cNvSpPr>
            <a:spLocks/>
          </p:cNvSpPr>
          <p:nvPr/>
        </p:nvSpPr>
        <p:spPr bwMode="auto">
          <a:xfrm>
            <a:off x="2857500" y="2324100"/>
            <a:ext cx="495300" cy="558800"/>
          </a:xfrm>
          <a:custGeom>
            <a:avLst/>
            <a:gdLst>
              <a:gd name="T0" fmla="*/ 312 w 312"/>
              <a:gd name="T1" fmla="*/ 56 h 352"/>
              <a:gd name="T2" fmla="*/ 168 w 312"/>
              <a:gd name="T3" fmla="*/ 8 h 352"/>
              <a:gd name="T4" fmla="*/ 24 w 312"/>
              <a:gd name="T5" fmla="*/ 104 h 352"/>
              <a:gd name="T6" fmla="*/ 24 w 312"/>
              <a:gd name="T7" fmla="*/ 248 h 352"/>
              <a:gd name="T8" fmla="*/ 168 w 312"/>
              <a:gd name="T9" fmla="*/ 344 h 352"/>
              <a:gd name="T10" fmla="*/ 312 w 312"/>
              <a:gd name="T11" fmla="*/ 296 h 352"/>
            </a:gdLst>
            <a:ahLst/>
            <a:cxnLst>
              <a:cxn ang="0">
                <a:pos x="T0" y="T1"/>
              </a:cxn>
              <a:cxn ang="0">
                <a:pos x="T2" y="T3"/>
              </a:cxn>
              <a:cxn ang="0">
                <a:pos x="T4" y="T5"/>
              </a:cxn>
              <a:cxn ang="0">
                <a:pos x="T6" y="T7"/>
              </a:cxn>
              <a:cxn ang="0">
                <a:pos x="T8" y="T9"/>
              </a:cxn>
              <a:cxn ang="0">
                <a:pos x="T10" y="T11"/>
              </a:cxn>
            </a:cxnLst>
            <a:rect l="0" t="0" r="r" b="b"/>
            <a:pathLst>
              <a:path w="312" h="352">
                <a:moveTo>
                  <a:pt x="312" y="56"/>
                </a:moveTo>
                <a:cubicBezTo>
                  <a:pt x="264" y="28"/>
                  <a:pt x="216" y="0"/>
                  <a:pt x="168" y="8"/>
                </a:cubicBezTo>
                <a:cubicBezTo>
                  <a:pt x="120" y="16"/>
                  <a:pt x="48" y="64"/>
                  <a:pt x="24" y="104"/>
                </a:cubicBezTo>
                <a:cubicBezTo>
                  <a:pt x="0" y="144"/>
                  <a:pt x="0" y="208"/>
                  <a:pt x="24" y="248"/>
                </a:cubicBezTo>
                <a:cubicBezTo>
                  <a:pt x="48" y="288"/>
                  <a:pt x="120" y="336"/>
                  <a:pt x="168" y="344"/>
                </a:cubicBezTo>
                <a:cubicBezTo>
                  <a:pt x="216" y="352"/>
                  <a:pt x="288" y="304"/>
                  <a:pt x="312" y="296"/>
                </a:cubicBezTo>
              </a:path>
            </a:pathLst>
          </a:custGeom>
          <a:noFill/>
          <a:ln w="9525" cap="flat">
            <a:solidFill>
              <a:schemeClr val="tx1"/>
            </a:solidFill>
            <a:prstDash val="dash"/>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9468" name="Freeform 12"/>
          <p:cNvSpPr>
            <a:spLocks/>
          </p:cNvSpPr>
          <p:nvPr/>
        </p:nvSpPr>
        <p:spPr bwMode="auto">
          <a:xfrm>
            <a:off x="4191000" y="1308100"/>
            <a:ext cx="1790700" cy="3568700"/>
          </a:xfrm>
          <a:custGeom>
            <a:avLst/>
            <a:gdLst>
              <a:gd name="T0" fmla="*/ 0 w 1128"/>
              <a:gd name="T1" fmla="*/ 2128 h 2248"/>
              <a:gd name="T2" fmla="*/ 288 w 1128"/>
              <a:gd name="T3" fmla="*/ 2224 h 2248"/>
              <a:gd name="T4" fmla="*/ 624 w 1128"/>
              <a:gd name="T5" fmla="*/ 2224 h 2248"/>
              <a:gd name="T6" fmla="*/ 864 w 1128"/>
              <a:gd name="T7" fmla="*/ 2080 h 2248"/>
              <a:gd name="T8" fmla="*/ 1008 w 1128"/>
              <a:gd name="T9" fmla="*/ 1840 h 2248"/>
              <a:gd name="T10" fmla="*/ 1104 w 1128"/>
              <a:gd name="T11" fmla="*/ 1408 h 2248"/>
              <a:gd name="T12" fmla="*/ 1104 w 1128"/>
              <a:gd name="T13" fmla="*/ 448 h 2248"/>
              <a:gd name="T14" fmla="*/ 960 w 1128"/>
              <a:gd name="T15" fmla="*/ 112 h 2248"/>
              <a:gd name="T16" fmla="*/ 768 w 1128"/>
              <a:gd name="T17" fmla="*/ 16 h 2248"/>
              <a:gd name="T18" fmla="*/ 624 w 1128"/>
              <a:gd name="T19" fmla="*/ 16 h 2248"/>
              <a:gd name="T20" fmla="*/ 480 w 1128"/>
              <a:gd name="T21" fmla="*/ 112 h 2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8" h="2248">
                <a:moveTo>
                  <a:pt x="0" y="2128"/>
                </a:moveTo>
                <a:cubicBezTo>
                  <a:pt x="92" y="2168"/>
                  <a:pt x="184" y="2208"/>
                  <a:pt x="288" y="2224"/>
                </a:cubicBezTo>
                <a:cubicBezTo>
                  <a:pt x="392" y="2240"/>
                  <a:pt x="528" y="2248"/>
                  <a:pt x="624" y="2224"/>
                </a:cubicBezTo>
                <a:cubicBezTo>
                  <a:pt x="720" y="2200"/>
                  <a:pt x="800" y="2144"/>
                  <a:pt x="864" y="2080"/>
                </a:cubicBezTo>
                <a:cubicBezTo>
                  <a:pt x="928" y="2016"/>
                  <a:pt x="968" y="1952"/>
                  <a:pt x="1008" y="1840"/>
                </a:cubicBezTo>
                <a:cubicBezTo>
                  <a:pt x="1048" y="1728"/>
                  <a:pt x="1088" y="1640"/>
                  <a:pt x="1104" y="1408"/>
                </a:cubicBezTo>
                <a:cubicBezTo>
                  <a:pt x="1120" y="1176"/>
                  <a:pt x="1128" y="664"/>
                  <a:pt x="1104" y="448"/>
                </a:cubicBezTo>
                <a:cubicBezTo>
                  <a:pt x="1080" y="232"/>
                  <a:pt x="1016" y="184"/>
                  <a:pt x="960" y="112"/>
                </a:cubicBezTo>
                <a:cubicBezTo>
                  <a:pt x="904" y="40"/>
                  <a:pt x="824" y="32"/>
                  <a:pt x="768" y="16"/>
                </a:cubicBezTo>
                <a:cubicBezTo>
                  <a:pt x="712" y="0"/>
                  <a:pt x="672" y="0"/>
                  <a:pt x="624" y="16"/>
                </a:cubicBezTo>
                <a:cubicBezTo>
                  <a:pt x="576" y="32"/>
                  <a:pt x="528" y="72"/>
                  <a:pt x="480" y="112"/>
                </a:cubicBez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9469" name="Text Box 13"/>
          <p:cNvSpPr txBox="1">
            <a:spLocks noChangeArrowheads="1"/>
          </p:cNvSpPr>
          <p:nvPr/>
        </p:nvSpPr>
        <p:spPr bwMode="auto">
          <a:xfrm>
            <a:off x="1076325" y="5205413"/>
            <a:ext cx="6973888" cy="925512"/>
          </a:xfrm>
          <a:prstGeom prst="rect">
            <a:avLst/>
          </a:prstGeom>
          <a:noFill/>
          <a:ln w="9525">
            <a:solidFill>
              <a:srgbClr val="CC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buClr>
                <a:schemeClr val="accent2"/>
              </a:buClr>
              <a:buSzPct val="85000"/>
              <a:buFont typeface="Wingdings" pitchFamily="2" charset="2"/>
              <a:buNone/>
            </a:pPr>
            <a:r>
              <a:rPr lang="en-US" b="0">
                <a:solidFill>
                  <a:srgbClr val="CC3300"/>
                </a:solidFill>
                <a:latin typeface="Comic Sans MS" pitchFamily="66" charset="0"/>
              </a:rPr>
              <a:t>The problem is to design the entry and exit code in a way that guarantees that the mutual exclusion and deadlock-freedom properties are satisfied.</a:t>
            </a:r>
            <a:endParaRPr lang="en-US" b="0">
              <a:latin typeface="Comic Sans MS" pitchFamily="66" charset="0"/>
            </a:endParaRPr>
          </a:p>
        </p:txBody>
      </p:sp>
      <p:sp>
        <p:nvSpPr>
          <p:cNvPr id="659471" name="Rectangle 15"/>
          <p:cNvSpPr>
            <a:spLocks noChangeArrowheads="1"/>
          </p:cNvSpPr>
          <p:nvPr/>
        </p:nvSpPr>
        <p:spPr bwMode="auto">
          <a:xfrm>
            <a:off x="1384300" y="127000"/>
            <a:ext cx="6350000" cy="85090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ctr"/>
            <a:r>
              <a:rPr lang="en-US" sz="2800" b="0" dirty="0">
                <a:solidFill>
                  <a:srgbClr val="CC3300"/>
                </a:solidFill>
                <a:effectLst>
                  <a:outerShdw blurRad="38100" dist="38100" dir="2700000" algn="tl">
                    <a:srgbClr val="C0C0C0"/>
                  </a:outerShdw>
                </a:effectLst>
                <a:latin typeface="Comic Sans MS" pitchFamily="66" charset="0"/>
              </a:rPr>
              <a:t>The mutual exclusion problem</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Date Placeholder 3"/>
          <p:cNvSpPr>
            <a:spLocks noGrp="1"/>
          </p:cNvSpPr>
          <p:nvPr>
            <p:ph type="dt" sz="half" idx="10"/>
          </p:nvPr>
        </p:nvSpPr>
        <p:spPr/>
        <p:txBody>
          <a:bodyPr/>
          <a:lstStyle/>
          <a:p>
            <a:r>
              <a:rPr lang="en-US" smtClean="0"/>
              <a:t>Chapter 1</a:t>
            </a:r>
            <a:endParaRPr lang="en-US"/>
          </a:p>
        </p:txBody>
      </p:sp>
      <p:sp>
        <p:nvSpPr>
          <p:cNvPr id="36"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21570" name="Rectangle 2"/>
          <p:cNvSpPr>
            <a:spLocks noGrp="1" noChangeArrowheads="1"/>
          </p:cNvSpPr>
          <p:nvPr>
            <p:ph type="title"/>
          </p:nvPr>
        </p:nvSpPr>
        <p:spPr>
          <a:xfrm>
            <a:off x="1384300" y="127000"/>
            <a:ext cx="6350000" cy="850900"/>
          </a:xfrm>
        </p:spPr>
        <p:txBody>
          <a:bodyPr/>
          <a:lstStyle/>
          <a:p>
            <a:r>
              <a:rPr lang="en-US" sz="2800" dirty="0"/>
              <a:t>The mutual exclusion problem</a:t>
            </a:r>
          </a:p>
        </p:txBody>
      </p:sp>
      <p:sp>
        <p:nvSpPr>
          <p:cNvPr id="621571" name="Rectangle 3"/>
          <p:cNvSpPr>
            <a:spLocks noGrp="1" noChangeArrowheads="1"/>
          </p:cNvSpPr>
          <p:nvPr>
            <p:ph type="body" idx="1"/>
          </p:nvPr>
        </p:nvSpPr>
        <p:spPr>
          <a:xfrm>
            <a:off x="863600" y="1054100"/>
            <a:ext cx="5549900" cy="4546600"/>
          </a:xfrm>
          <a:solidFill>
            <a:srgbClr val="EFF9FF"/>
          </a:solidFill>
          <a:ln>
            <a:solidFill>
              <a:schemeClr val="accent2"/>
            </a:solidFill>
            <a:miter lim="800000"/>
            <a:headEnd/>
            <a:tailEnd/>
          </a:ln>
          <a:effectLst>
            <a:outerShdw dist="45791" dir="2021404" algn="ctr" rotWithShape="0">
              <a:schemeClr val="bg2"/>
            </a:outerShdw>
          </a:effectLst>
        </p:spPr>
        <p:txBody>
          <a:bodyPr/>
          <a:lstStyle/>
          <a:p>
            <a:r>
              <a:rPr lang="en-US" sz="2000"/>
              <a:t>Mutual Exclusion: </a:t>
            </a:r>
            <a:r>
              <a:rPr lang="en-US" sz="2000">
                <a:solidFill>
                  <a:srgbClr val="003300"/>
                </a:solidFill>
              </a:rPr>
              <a:t>No two processes are in their critical section at the same time.</a:t>
            </a:r>
          </a:p>
          <a:p>
            <a:endParaRPr lang="en-US" sz="2000">
              <a:solidFill>
                <a:srgbClr val="003300"/>
              </a:solidFill>
            </a:endParaRPr>
          </a:p>
          <a:p>
            <a:r>
              <a:rPr lang="en-US" sz="2000"/>
              <a:t>Deadlock-freedom:</a:t>
            </a:r>
            <a:r>
              <a:rPr lang="en-US" sz="2000">
                <a:solidFill>
                  <a:srgbClr val="336600"/>
                </a:solidFill>
              </a:rPr>
              <a:t> </a:t>
            </a:r>
            <a:r>
              <a:rPr lang="en-US" sz="2000">
                <a:solidFill>
                  <a:srgbClr val="003300"/>
                </a:solidFill>
              </a:rPr>
              <a:t>If a process is trying to enter its critical section, then some process, not necessarily the same one, eventually enters its critical section.</a:t>
            </a:r>
            <a:r>
              <a:rPr lang="en-US" sz="2000">
                <a:solidFill>
                  <a:srgbClr val="336600"/>
                </a:solidFill>
              </a:rPr>
              <a:t> </a:t>
            </a:r>
          </a:p>
          <a:p>
            <a:endParaRPr lang="en-US" sz="2000">
              <a:solidFill>
                <a:schemeClr val="bg2"/>
              </a:solidFill>
            </a:endParaRPr>
          </a:p>
          <a:p>
            <a:r>
              <a:rPr lang="en-US" sz="2000"/>
              <a:t>Starvation-freedom: </a:t>
            </a:r>
            <a:r>
              <a:rPr lang="en-US" sz="2000">
                <a:solidFill>
                  <a:srgbClr val="003300"/>
                </a:solidFill>
              </a:rPr>
              <a:t>If a process is trying to enter its critical section, then this process must eventually enter its critical section.</a:t>
            </a:r>
            <a:endParaRPr lang="en-US">
              <a:solidFill>
                <a:srgbClr val="003300"/>
              </a:solidFill>
            </a:endParaRPr>
          </a:p>
        </p:txBody>
      </p:sp>
      <p:sp>
        <p:nvSpPr>
          <p:cNvPr id="621572" name="Line 4"/>
          <p:cNvSpPr>
            <a:spLocks noChangeShapeType="1"/>
          </p:cNvSpPr>
          <p:nvPr/>
        </p:nvSpPr>
        <p:spPr bwMode="auto">
          <a:xfrm>
            <a:off x="7140575" y="3371850"/>
            <a:ext cx="342900" cy="0"/>
          </a:xfrm>
          <a:prstGeom prst="line">
            <a:avLst/>
          </a:prstGeom>
          <a:noFill/>
          <a:ln w="508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573" name="Line 5"/>
          <p:cNvSpPr>
            <a:spLocks noChangeShapeType="1"/>
          </p:cNvSpPr>
          <p:nvPr/>
        </p:nvSpPr>
        <p:spPr bwMode="auto">
          <a:xfrm>
            <a:off x="7140575" y="3482975"/>
            <a:ext cx="342900" cy="0"/>
          </a:xfrm>
          <a:prstGeom prst="line">
            <a:avLst/>
          </a:prstGeom>
          <a:noFill/>
          <a:ln w="508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574" name="Line 6"/>
          <p:cNvSpPr>
            <a:spLocks noChangeShapeType="1"/>
          </p:cNvSpPr>
          <p:nvPr/>
        </p:nvSpPr>
        <p:spPr bwMode="auto">
          <a:xfrm>
            <a:off x="7140575" y="3592513"/>
            <a:ext cx="342900" cy="0"/>
          </a:xfrm>
          <a:prstGeom prst="line">
            <a:avLst/>
          </a:prstGeom>
          <a:noFill/>
          <a:ln w="508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575" name="Line 7"/>
          <p:cNvSpPr>
            <a:spLocks noChangeShapeType="1"/>
          </p:cNvSpPr>
          <p:nvPr/>
        </p:nvSpPr>
        <p:spPr bwMode="auto">
          <a:xfrm>
            <a:off x="7140575" y="3700463"/>
            <a:ext cx="342900" cy="0"/>
          </a:xfrm>
          <a:prstGeom prst="line">
            <a:avLst/>
          </a:prstGeom>
          <a:noFill/>
          <a:ln w="508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576" name="Line 8"/>
          <p:cNvSpPr>
            <a:spLocks noChangeShapeType="1"/>
          </p:cNvSpPr>
          <p:nvPr/>
        </p:nvSpPr>
        <p:spPr bwMode="auto">
          <a:xfrm>
            <a:off x="7140575" y="3810000"/>
            <a:ext cx="342900" cy="0"/>
          </a:xfrm>
          <a:prstGeom prst="line">
            <a:avLst/>
          </a:prstGeom>
          <a:noFill/>
          <a:ln w="508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577" name="Line 9"/>
          <p:cNvSpPr>
            <a:spLocks noChangeShapeType="1"/>
          </p:cNvSpPr>
          <p:nvPr/>
        </p:nvSpPr>
        <p:spPr bwMode="auto">
          <a:xfrm>
            <a:off x="7140575" y="3921125"/>
            <a:ext cx="342900" cy="0"/>
          </a:xfrm>
          <a:prstGeom prst="line">
            <a:avLst/>
          </a:prstGeom>
          <a:noFill/>
          <a:ln w="508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578" name="Line 10"/>
          <p:cNvSpPr>
            <a:spLocks noChangeShapeType="1"/>
          </p:cNvSpPr>
          <p:nvPr/>
        </p:nvSpPr>
        <p:spPr bwMode="auto">
          <a:xfrm>
            <a:off x="7140575" y="4029075"/>
            <a:ext cx="342900" cy="0"/>
          </a:xfrm>
          <a:prstGeom prst="line">
            <a:avLst/>
          </a:prstGeom>
          <a:noFill/>
          <a:ln w="508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579" name="Line 11"/>
          <p:cNvSpPr>
            <a:spLocks noChangeShapeType="1"/>
          </p:cNvSpPr>
          <p:nvPr/>
        </p:nvSpPr>
        <p:spPr bwMode="auto">
          <a:xfrm>
            <a:off x="7140575" y="4138613"/>
            <a:ext cx="342900" cy="0"/>
          </a:xfrm>
          <a:prstGeom prst="line">
            <a:avLst/>
          </a:prstGeom>
          <a:noFill/>
          <a:ln w="508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580" name="Line 12"/>
          <p:cNvSpPr>
            <a:spLocks noChangeShapeType="1"/>
          </p:cNvSpPr>
          <p:nvPr/>
        </p:nvSpPr>
        <p:spPr bwMode="auto">
          <a:xfrm>
            <a:off x="7140575" y="4248150"/>
            <a:ext cx="342900" cy="0"/>
          </a:xfrm>
          <a:prstGeom prst="line">
            <a:avLst/>
          </a:prstGeom>
          <a:noFill/>
          <a:ln w="508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581" name="Line 13"/>
          <p:cNvSpPr>
            <a:spLocks noChangeShapeType="1"/>
          </p:cNvSpPr>
          <p:nvPr/>
        </p:nvSpPr>
        <p:spPr bwMode="auto">
          <a:xfrm>
            <a:off x="7140575" y="1622425"/>
            <a:ext cx="342900"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582" name="Line 14"/>
          <p:cNvSpPr>
            <a:spLocks noChangeShapeType="1"/>
          </p:cNvSpPr>
          <p:nvPr/>
        </p:nvSpPr>
        <p:spPr bwMode="auto">
          <a:xfrm>
            <a:off x="7140575" y="1731963"/>
            <a:ext cx="342900"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583" name="Line 15"/>
          <p:cNvSpPr>
            <a:spLocks noChangeShapeType="1"/>
          </p:cNvSpPr>
          <p:nvPr/>
        </p:nvSpPr>
        <p:spPr bwMode="auto">
          <a:xfrm>
            <a:off x="7140575" y="1841500"/>
            <a:ext cx="342900"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584" name="Line 16"/>
          <p:cNvSpPr>
            <a:spLocks noChangeShapeType="1"/>
          </p:cNvSpPr>
          <p:nvPr/>
        </p:nvSpPr>
        <p:spPr bwMode="auto">
          <a:xfrm>
            <a:off x="7140575" y="1949450"/>
            <a:ext cx="342900"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585" name="Line 17"/>
          <p:cNvSpPr>
            <a:spLocks noChangeShapeType="1"/>
          </p:cNvSpPr>
          <p:nvPr/>
        </p:nvSpPr>
        <p:spPr bwMode="auto">
          <a:xfrm>
            <a:off x="7140575" y="2060575"/>
            <a:ext cx="342900"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586" name="Line 18"/>
          <p:cNvSpPr>
            <a:spLocks noChangeShapeType="1"/>
          </p:cNvSpPr>
          <p:nvPr/>
        </p:nvSpPr>
        <p:spPr bwMode="auto">
          <a:xfrm>
            <a:off x="7140575" y="2170113"/>
            <a:ext cx="342900"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587" name="Line 19"/>
          <p:cNvSpPr>
            <a:spLocks noChangeShapeType="1"/>
          </p:cNvSpPr>
          <p:nvPr/>
        </p:nvSpPr>
        <p:spPr bwMode="auto">
          <a:xfrm>
            <a:off x="7140575" y="2279650"/>
            <a:ext cx="342900"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588" name="Line 20"/>
          <p:cNvSpPr>
            <a:spLocks noChangeShapeType="1"/>
          </p:cNvSpPr>
          <p:nvPr/>
        </p:nvSpPr>
        <p:spPr bwMode="auto">
          <a:xfrm>
            <a:off x="7140575" y="2387600"/>
            <a:ext cx="342900"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589" name="Line 21"/>
          <p:cNvSpPr>
            <a:spLocks noChangeShapeType="1"/>
          </p:cNvSpPr>
          <p:nvPr/>
        </p:nvSpPr>
        <p:spPr bwMode="auto">
          <a:xfrm>
            <a:off x="7140575" y="2497138"/>
            <a:ext cx="342900"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590" name="Rectangle 22"/>
          <p:cNvSpPr>
            <a:spLocks noChangeArrowheads="1"/>
          </p:cNvSpPr>
          <p:nvPr/>
        </p:nvSpPr>
        <p:spPr bwMode="auto">
          <a:xfrm>
            <a:off x="7137400" y="2609850"/>
            <a:ext cx="339725" cy="642938"/>
          </a:xfrm>
          <a:prstGeom prst="rect">
            <a:avLst/>
          </a:prstGeom>
          <a:solidFill>
            <a:srgbClr val="CCECFF"/>
          </a:solidFill>
          <a:ln w="12700">
            <a:solidFill>
              <a:schemeClr val="accent2"/>
            </a:solidFill>
            <a:miter lim="800000"/>
            <a:headEnd/>
            <a:tailEnd/>
          </a:ln>
          <a:effectLst>
            <a:outerShdw dist="35921" dir="2700000" algn="ctr" rotWithShape="0">
              <a:schemeClr val="bg2"/>
            </a:outerShdw>
          </a:effectLst>
        </p:spPr>
        <p:txBody>
          <a:bodyPr wrap="none" anchor="ctr"/>
          <a:lstStyle/>
          <a:p>
            <a:pPr algn="ctr"/>
            <a:endParaRPr lang="en-US" sz="2400" b="0">
              <a:solidFill>
                <a:srgbClr val="336600"/>
              </a:solidFill>
              <a:latin typeface="Comic Sans MS" pitchFamily="66" charset="0"/>
            </a:endParaRPr>
          </a:p>
        </p:txBody>
      </p:sp>
      <p:sp>
        <p:nvSpPr>
          <p:cNvPr id="621591" name="Rectangle 23"/>
          <p:cNvSpPr>
            <a:spLocks noChangeArrowheads="1"/>
          </p:cNvSpPr>
          <p:nvPr/>
        </p:nvSpPr>
        <p:spPr bwMode="auto">
          <a:xfrm>
            <a:off x="7519988" y="2724150"/>
            <a:ext cx="1455737"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a:r>
              <a:rPr lang="en-US" sz="2000" b="0">
                <a:solidFill>
                  <a:srgbClr val="003300"/>
                </a:solidFill>
                <a:latin typeface="Comic Sans MS" pitchFamily="66" charset="0"/>
                <a:cs typeface="Times New Roman" pitchFamily="18" charset="0"/>
              </a:rPr>
              <a:t>entry code</a:t>
            </a:r>
          </a:p>
        </p:txBody>
      </p:sp>
      <p:sp>
        <p:nvSpPr>
          <p:cNvPr id="621592" name="Rectangle 24"/>
          <p:cNvSpPr>
            <a:spLocks noChangeArrowheads="1"/>
          </p:cNvSpPr>
          <p:nvPr/>
        </p:nvSpPr>
        <p:spPr bwMode="auto">
          <a:xfrm>
            <a:off x="7137400" y="4378325"/>
            <a:ext cx="339725" cy="641350"/>
          </a:xfrm>
          <a:prstGeom prst="rect">
            <a:avLst/>
          </a:prstGeom>
          <a:solidFill>
            <a:srgbClr val="CCECFF"/>
          </a:solidFill>
          <a:ln w="12700">
            <a:solidFill>
              <a:schemeClr val="accent2"/>
            </a:solidFill>
            <a:miter lim="800000"/>
            <a:headEnd/>
            <a:tailEnd/>
          </a:ln>
          <a:effectLst>
            <a:outerShdw dist="35921" dir="2700000" algn="ctr" rotWithShape="0">
              <a:schemeClr val="bg2"/>
            </a:outerShdw>
          </a:effectLst>
        </p:spPr>
        <p:txBody>
          <a:bodyPr wrap="none" anchor="ctr"/>
          <a:lstStyle/>
          <a:p>
            <a:endParaRPr lang="en-US"/>
          </a:p>
        </p:txBody>
      </p:sp>
      <p:sp>
        <p:nvSpPr>
          <p:cNvPr id="621593" name="Rectangle 25"/>
          <p:cNvSpPr>
            <a:spLocks noChangeArrowheads="1"/>
          </p:cNvSpPr>
          <p:nvPr/>
        </p:nvSpPr>
        <p:spPr bwMode="auto">
          <a:xfrm>
            <a:off x="7532688" y="4478338"/>
            <a:ext cx="128905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33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a:r>
              <a:rPr lang="en-US" sz="2000" b="0">
                <a:solidFill>
                  <a:srgbClr val="003300"/>
                </a:solidFill>
                <a:latin typeface="Comic Sans MS" pitchFamily="66" charset="0"/>
                <a:cs typeface="Times New Roman" pitchFamily="18" charset="0"/>
              </a:rPr>
              <a:t>exit code</a:t>
            </a:r>
          </a:p>
        </p:txBody>
      </p:sp>
      <p:sp>
        <p:nvSpPr>
          <p:cNvPr id="621594" name="Rectangle 26"/>
          <p:cNvSpPr>
            <a:spLocks noChangeArrowheads="1"/>
          </p:cNvSpPr>
          <p:nvPr/>
        </p:nvSpPr>
        <p:spPr bwMode="auto">
          <a:xfrm>
            <a:off x="7513638" y="3446463"/>
            <a:ext cx="10255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a:r>
              <a:rPr lang="en-US" sz="2000" b="0">
                <a:solidFill>
                  <a:srgbClr val="CC3300"/>
                </a:solidFill>
                <a:latin typeface="Comic Sans MS" pitchFamily="66" charset="0"/>
                <a:cs typeface="Times New Roman" pitchFamily="18" charset="0"/>
              </a:rPr>
              <a:t>critical</a:t>
            </a:r>
          </a:p>
        </p:txBody>
      </p:sp>
      <p:sp>
        <p:nvSpPr>
          <p:cNvPr id="621595" name="Rectangle 27"/>
          <p:cNvSpPr>
            <a:spLocks noChangeArrowheads="1"/>
          </p:cNvSpPr>
          <p:nvPr/>
        </p:nvSpPr>
        <p:spPr bwMode="auto">
          <a:xfrm>
            <a:off x="7513638" y="3732213"/>
            <a:ext cx="10318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a:r>
              <a:rPr lang="en-US" sz="2000" b="0">
                <a:solidFill>
                  <a:srgbClr val="CC3300"/>
                </a:solidFill>
                <a:latin typeface="Comic Sans MS" pitchFamily="66" charset="0"/>
                <a:cs typeface="Times New Roman" pitchFamily="18" charset="0"/>
              </a:rPr>
              <a:t>section</a:t>
            </a:r>
          </a:p>
        </p:txBody>
      </p:sp>
      <p:sp>
        <p:nvSpPr>
          <p:cNvPr id="621596" name="Oval 28"/>
          <p:cNvSpPr>
            <a:spLocks noChangeArrowheads="1"/>
          </p:cNvSpPr>
          <p:nvPr/>
        </p:nvSpPr>
        <p:spPr bwMode="auto">
          <a:xfrm>
            <a:off x="7167563" y="5124450"/>
            <a:ext cx="254000" cy="125413"/>
          </a:xfrm>
          <a:prstGeom prst="ellipse">
            <a:avLst/>
          </a:prstGeom>
          <a:solidFill>
            <a:srgbClr val="000000"/>
          </a:solidFill>
          <a:ln w="1905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597" name="Line 29"/>
          <p:cNvSpPr>
            <a:spLocks noChangeShapeType="1"/>
          </p:cNvSpPr>
          <p:nvPr/>
        </p:nvSpPr>
        <p:spPr bwMode="auto">
          <a:xfrm flipV="1">
            <a:off x="7294563" y="1066800"/>
            <a:ext cx="0" cy="4445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598" name="Line 30"/>
          <p:cNvSpPr>
            <a:spLocks noChangeShapeType="1"/>
          </p:cNvSpPr>
          <p:nvPr/>
        </p:nvSpPr>
        <p:spPr bwMode="auto">
          <a:xfrm flipH="1">
            <a:off x="6684963" y="1066800"/>
            <a:ext cx="60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599" name="Line 31"/>
          <p:cNvSpPr>
            <a:spLocks noChangeShapeType="1"/>
          </p:cNvSpPr>
          <p:nvPr/>
        </p:nvSpPr>
        <p:spPr bwMode="auto">
          <a:xfrm>
            <a:off x="6684963" y="1066800"/>
            <a:ext cx="0" cy="4521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600" name="Line 32"/>
          <p:cNvSpPr>
            <a:spLocks noChangeShapeType="1"/>
          </p:cNvSpPr>
          <p:nvPr/>
        </p:nvSpPr>
        <p:spPr bwMode="auto">
          <a:xfrm>
            <a:off x="6684963" y="5588000"/>
            <a:ext cx="60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601" name="Line 33"/>
          <p:cNvSpPr>
            <a:spLocks noChangeShapeType="1"/>
          </p:cNvSpPr>
          <p:nvPr/>
        </p:nvSpPr>
        <p:spPr bwMode="auto">
          <a:xfrm flipV="1">
            <a:off x="7294563" y="5207000"/>
            <a:ext cx="0" cy="381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602" name="Rectangle 34"/>
          <p:cNvSpPr>
            <a:spLocks noChangeArrowheads="1"/>
          </p:cNvSpPr>
          <p:nvPr/>
        </p:nvSpPr>
        <p:spPr bwMode="auto">
          <a:xfrm>
            <a:off x="7519988" y="1898650"/>
            <a:ext cx="1385887"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a:r>
              <a:rPr lang="en-US" sz="2000" b="0">
                <a:solidFill>
                  <a:srgbClr val="003300"/>
                </a:solidFill>
                <a:latin typeface="Comic Sans MS" pitchFamily="66" charset="0"/>
                <a:cs typeface="Times New Roman" pitchFamily="18" charset="0"/>
              </a:rPr>
              <a:t>remainder</a:t>
            </a: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Date Placeholder 3"/>
          <p:cNvSpPr>
            <a:spLocks noGrp="1"/>
          </p:cNvSpPr>
          <p:nvPr>
            <p:ph type="dt" sz="half" idx="10"/>
          </p:nvPr>
        </p:nvSpPr>
        <p:spPr/>
        <p:txBody>
          <a:bodyPr/>
          <a:lstStyle/>
          <a:p>
            <a:r>
              <a:rPr lang="en-US" smtClean="0"/>
              <a:t>Chapter 1</a:t>
            </a:r>
            <a:endParaRPr lang="en-US"/>
          </a:p>
        </p:txBody>
      </p:sp>
      <p:sp>
        <p:nvSpPr>
          <p:cNvPr id="74"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95298" name="Rectangle 2"/>
          <p:cNvSpPr>
            <a:spLocks noGrp="1" noChangeArrowheads="1"/>
          </p:cNvSpPr>
          <p:nvPr>
            <p:ph type="title"/>
          </p:nvPr>
        </p:nvSpPr>
        <p:spPr>
          <a:xfrm>
            <a:off x="1384300" y="127000"/>
            <a:ext cx="6350000" cy="850900"/>
          </a:xfrm>
        </p:spPr>
        <p:txBody>
          <a:bodyPr/>
          <a:lstStyle/>
          <a:p>
            <a:r>
              <a:rPr lang="en-US" sz="2800"/>
              <a:t>Question: true or false ?</a:t>
            </a:r>
          </a:p>
        </p:txBody>
      </p:sp>
      <p:grpSp>
        <p:nvGrpSpPr>
          <p:cNvPr id="695299" name="Group 3"/>
          <p:cNvGrpSpPr>
            <a:grpSpLocks/>
          </p:cNvGrpSpPr>
          <p:nvPr/>
        </p:nvGrpSpPr>
        <p:grpSpPr bwMode="auto">
          <a:xfrm>
            <a:off x="6113463" y="431800"/>
            <a:ext cx="2890837" cy="5156200"/>
            <a:chOff x="3851" y="272"/>
            <a:chExt cx="1821" cy="3248"/>
          </a:xfrm>
        </p:grpSpPr>
        <p:sp>
          <p:nvSpPr>
            <p:cNvPr id="695300" name="Line 4"/>
            <p:cNvSpPr>
              <a:spLocks noChangeShapeType="1"/>
            </p:cNvSpPr>
            <p:nvPr/>
          </p:nvSpPr>
          <p:spPr bwMode="auto">
            <a:xfrm>
              <a:off x="4138" y="2119"/>
              <a:ext cx="216" cy="0"/>
            </a:xfrm>
            <a:prstGeom prst="line">
              <a:avLst/>
            </a:prstGeom>
            <a:noFill/>
            <a:ln w="508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01" name="Line 5"/>
            <p:cNvSpPr>
              <a:spLocks noChangeShapeType="1"/>
            </p:cNvSpPr>
            <p:nvPr/>
          </p:nvSpPr>
          <p:spPr bwMode="auto">
            <a:xfrm>
              <a:off x="4138" y="2187"/>
              <a:ext cx="216" cy="0"/>
            </a:xfrm>
            <a:prstGeom prst="line">
              <a:avLst/>
            </a:prstGeom>
            <a:noFill/>
            <a:ln w="508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02" name="Line 6"/>
            <p:cNvSpPr>
              <a:spLocks noChangeShapeType="1"/>
            </p:cNvSpPr>
            <p:nvPr/>
          </p:nvSpPr>
          <p:spPr bwMode="auto">
            <a:xfrm>
              <a:off x="4138" y="2256"/>
              <a:ext cx="216" cy="0"/>
            </a:xfrm>
            <a:prstGeom prst="line">
              <a:avLst/>
            </a:prstGeom>
            <a:noFill/>
            <a:ln w="508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03" name="Line 7"/>
            <p:cNvSpPr>
              <a:spLocks noChangeShapeType="1"/>
            </p:cNvSpPr>
            <p:nvPr/>
          </p:nvSpPr>
          <p:spPr bwMode="auto">
            <a:xfrm>
              <a:off x="4138" y="2326"/>
              <a:ext cx="216" cy="0"/>
            </a:xfrm>
            <a:prstGeom prst="line">
              <a:avLst/>
            </a:prstGeom>
            <a:noFill/>
            <a:ln w="508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04" name="Line 8"/>
            <p:cNvSpPr>
              <a:spLocks noChangeShapeType="1"/>
            </p:cNvSpPr>
            <p:nvPr/>
          </p:nvSpPr>
          <p:spPr bwMode="auto">
            <a:xfrm>
              <a:off x="4138" y="2394"/>
              <a:ext cx="216" cy="0"/>
            </a:xfrm>
            <a:prstGeom prst="line">
              <a:avLst/>
            </a:prstGeom>
            <a:noFill/>
            <a:ln w="508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05" name="Line 9"/>
            <p:cNvSpPr>
              <a:spLocks noChangeShapeType="1"/>
            </p:cNvSpPr>
            <p:nvPr/>
          </p:nvSpPr>
          <p:spPr bwMode="auto">
            <a:xfrm>
              <a:off x="4138" y="1022"/>
              <a:ext cx="216"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06" name="Line 10"/>
            <p:cNvSpPr>
              <a:spLocks noChangeShapeType="1"/>
            </p:cNvSpPr>
            <p:nvPr/>
          </p:nvSpPr>
          <p:spPr bwMode="auto">
            <a:xfrm>
              <a:off x="4138" y="1091"/>
              <a:ext cx="216"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07" name="Line 11"/>
            <p:cNvSpPr>
              <a:spLocks noChangeShapeType="1"/>
            </p:cNvSpPr>
            <p:nvPr/>
          </p:nvSpPr>
          <p:spPr bwMode="auto">
            <a:xfrm>
              <a:off x="4138" y="1160"/>
              <a:ext cx="216"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08" name="Line 12"/>
            <p:cNvSpPr>
              <a:spLocks noChangeShapeType="1"/>
            </p:cNvSpPr>
            <p:nvPr/>
          </p:nvSpPr>
          <p:spPr bwMode="auto">
            <a:xfrm>
              <a:off x="4138" y="1228"/>
              <a:ext cx="216"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09" name="Rectangle 13"/>
            <p:cNvSpPr>
              <a:spLocks noChangeArrowheads="1"/>
            </p:cNvSpPr>
            <p:nvPr/>
          </p:nvSpPr>
          <p:spPr bwMode="auto">
            <a:xfrm>
              <a:off x="4136" y="1316"/>
              <a:ext cx="214" cy="317"/>
            </a:xfrm>
            <a:prstGeom prst="rect">
              <a:avLst/>
            </a:prstGeom>
            <a:solidFill>
              <a:srgbClr val="CCECFF"/>
            </a:solidFill>
            <a:ln w="12700">
              <a:solidFill>
                <a:schemeClr val="accent2"/>
              </a:solidFill>
              <a:miter lim="800000"/>
              <a:headEnd/>
              <a:tailEnd/>
            </a:ln>
            <a:effectLst>
              <a:outerShdw dist="35921" dir="2700000" algn="ctr" rotWithShape="0">
                <a:schemeClr val="bg2"/>
              </a:outerShdw>
            </a:effectLst>
          </p:spPr>
          <p:txBody>
            <a:bodyPr wrap="none" anchor="ctr"/>
            <a:lstStyle/>
            <a:p>
              <a:pPr algn="ctr"/>
              <a:endParaRPr lang="en-US" sz="2400" b="0">
                <a:solidFill>
                  <a:srgbClr val="336600"/>
                </a:solidFill>
                <a:latin typeface="Comic Sans MS" pitchFamily="66" charset="0"/>
              </a:endParaRPr>
            </a:p>
          </p:txBody>
        </p:sp>
        <p:sp>
          <p:nvSpPr>
            <p:cNvPr id="695310" name="Rectangle 14"/>
            <p:cNvSpPr>
              <a:spLocks noChangeArrowheads="1"/>
            </p:cNvSpPr>
            <p:nvPr/>
          </p:nvSpPr>
          <p:spPr bwMode="auto">
            <a:xfrm>
              <a:off x="4377" y="1340"/>
              <a:ext cx="1295"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a:r>
                <a:rPr lang="en-US" sz="2000" b="0">
                  <a:solidFill>
                    <a:srgbClr val="003300"/>
                  </a:solidFill>
                  <a:latin typeface="Comic Sans MS" pitchFamily="66" charset="0"/>
                  <a:cs typeface="Times New Roman" pitchFamily="18" charset="0"/>
                </a:rPr>
                <a:t>entry code of A</a:t>
              </a:r>
            </a:p>
          </p:txBody>
        </p:sp>
        <p:sp>
          <p:nvSpPr>
            <p:cNvPr id="695311" name="Rectangle 15"/>
            <p:cNvSpPr>
              <a:spLocks noChangeArrowheads="1"/>
            </p:cNvSpPr>
            <p:nvPr/>
          </p:nvSpPr>
          <p:spPr bwMode="auto">
            <a:xfrm>
              <a:off x="4385" y="2885"/>
              <a:ext cx="119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33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a:r>
                <a:rPr lang="en-US" sz="2000" b="0">
                  <a:solidFill>
                    <a:srgbClr val="003300"/>
                  </a:solidFill>
                  <a:latin typeface="Comic Sans MS" pitchFamily="66" charset="0"/>
                  <a:cs typeface="Times New Roman" pitchFamily="18" charset="0"/>
                </a:rPr>
                <a:t>exit code of A</a:t>
              </a:r>
            </a:p>
          </p:txBody>
        </p:sp>
        <p:sp>
          <p:nvSpPr>
            <p:cNvPr id="695312" name="Rectangle 16"/>
            <p:cNvSpPr>
              <a:spLocks noChangeArrowheads="1"/>
            </p:cNvSpPr>
            <p:nvPr/>
          </p:nvSpPr>
          <p:spPr bwMode="auto">
            <a:xfrm>
              <a:off x="4373" y="2027"/>
              <a:ext cx="64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a:r>
                <a:rPr lang="en-US" sz="2000" b="0">
                  <a:solidFill>
                    <a:srgbClr val="CC3300"/>
                  </a:solidFill>
                  <a:latin typeface="Comic Sans MS" pitchFamily="66" charset="0"/>
                  <a:cs typeface="Times New Roman" pitchFamily="18" charset="0"/>
                </a:rPr>
                <a:t>critical</a:t>
              </a:r>
            </a:p>
          </p:txBody>
        </p:sp>
        <p:sp>
          <p:nvSpPr>
            <p:cNvPr id="695313" name="Rectangle 17"/>
            <p:cNvSpPr>
              <a:spLocks noChangeArrowheads="1"/>
            </p:cNvSpPr>
            <p:nvPr/>
          </p:nvSpPr>
          <p:spPr bwMode="auto">
            <a:xfrm>
              <a:off x="4373" y="2207"/>
              <a:ext cx="65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a:r>
                <a:rPr lang="en-US" sz="2000" b="0">
                  <a:solidFill>
                    <a:srgbClr val="CC3300"/>
                  </a:solidFill>
                  <a:latin typeface="Comic Sans MS" pitchFamily="66" charset="0"/>
                  <a:cs typeface="Times New Roman" pitchFamily="18" charset="0"/>
                </a:rPr>
                <a:t>section</a:t>
              </a:r>
            </a:p>
          </p:txBody>
        </p:sp>
        <p:sp>
          <p:nvSpPr>
            <p:cNvPr id="695314" name="Oval 18"/>
            <p:cNvSpPr>
              <a:spLocks noChangeArrowheads="1"/>
            </p:cNvSpPr>
            <p:nvPr/>
          </p:nvSpPr>
          <p:spPr bwMode="auto">
            <a:xfrm>
              <a:off x="4155" y="3228"/>
              <a:ext cx="160" cy="79"/>
            </a:xfrm>
            <a:prstGeom prst="ellipse">
              <a:avLst/>
            </a:prstGeom>
            <a:solidFill>
              <a:srgbClr val="000000"/>
            </a:solidFill>
            <a:ln w="1905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5315" name="Line 19"/>
            <p:cNvSpPr>
              <a:spLocks noChangeShapeType="1"/>
            </p:cNvSpPr>
            <p:nvPr/>
          </p:nvSpPr>
          <p:spPr bwMode="auto">
            <a:xfrm flipV="1">
              <a:off x="4235" y="672"/>
              <a:ext cx="0" cy="28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16" name="Line 20"/>
            <p:cNvSpPr>
              <a:spLocks noChangeShapeType="1"/>
            </p:cNvSpPr>
            <p:nvPr/>
          </p:nvSpPr>
          <p:spPr bwMode="auto">
            <a:xfrm flipH="1">
              <a:off x="3851" y="672"/>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17" name="Line 21"/>
            <p:cNvSpPr>
              <a:spLocks noChangeShapeType="1"/>
            </p:cNvSpPr>
            <p:nvPr/>
          </p:nvSpPr>
          <p:spPr bwMode="auto">
            <a:xfrm>
              <a:off x="3851" y="672"/>
              <a:ext cx="0" cy="28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18" name="Line 22"/>
            <p:cNvSpPr>
              <a:spLocks noChangeShapeType="1"/>
            </p:cNvSpPr>
            <p:nvPr/>
          </p:nvSpPr>
          <p:spPr bwMode="auto">
            <a:xfrm>
              <a:off x="3851" y="3520"/>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19" name="Line 23"/>
            <p:cNvSpPr>
              <a:spLocks noChangeShapeType="1"/>
            </p:cNvSpPr>
            <p:nvPr/>
          </p:nvSpPr>
          <p:spPr bwMode="auto">
            <a:xfrm flipV="1">
              <a:off x="4235" y="3280"/>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20" name="Rectangle 24"/>
            <p:cNvSpPr>
              <a:spLocks noChangeArrowheads="1"/>
            </p:cNvSpPr>
            <p:nvPr/>
          </p:nvSpPr>
          <p:spPr bwMode="auto">
            <a:xfrm>
              <a:off x="4377" y="956"/>
              <a:ext cx="873"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a:r>
                <a:rPr lang="en-US" sz="2000" b="0">
                  <a:solidFill>
                    <a:srgbClr val="003300"/>
                  </a:solidFill>
                  <a:latin typeface="Comic Sans MS" pitchFamily="66" charset="0"/>
                  <a:cs typeface="Times New Roman" pitchFamily="18" charset="0"/>
                </a:rPr>
                <a:t>remainder</a:t>
              </a:r>
            </a:p>
          </p:txBody>
        </p:sp>
        <p:sp>
          <p:nvSpPr>
            <p:cNvPr id="695321" name="Rectangle 25"/>
            <p:cNvSpPr>
              <a:spLocks noChangeArrowheads="1"/>
            </p:cNvSpPr>
            <p:nvPr/>
          </p:nvSpPr>
          <p:spPr bwMode="auto">
            <a:xfrm>
              <a:off x="4136" y="1708"/>
              <a:ext cx="214" cy="317"/>
            </a:xfrm>
            <a:prstGeom prst="rect">
              <a:avLst/>
            </a:prstGeom>
            <a:solidFill>
              <a:srgbClr val="FFCCCC"/>
            </a:solidFill>
            <a:ln w="12700">
              <a:solidFill>
                <a:schemeClr val="accent2"/>
              </a:solidFill>
              <a:miter lim="800000"/>
              <a:headEnd/>
              <a:tailEnd/>
            </a:ln>
            <a:effectLst>
              <a:outerShdw dist="35921" dir="2700000" algn="ctr" rotWithShape="0">
                <a:schemeClr val="bg2"/>
              </a:outerShdw>
            </a:effectLst>
          </p:spPr>
          <p:txBody>
            <a:bodyPr wrap="none" anchor="ctr"/>
            <a:lstStyle/>
            <a:p>
              <a:pPr algn="ctr"/>
              <a:endParaRPr lang="en-US" sz="2400" b="0">
                <a:solidFill>
                  <a:srgbClr val="336600"/>
                </a:solidFill>
                <a:latin typeface="Comic Sans MS" pitchFamily="66" charset="0"/>
              </a:endParaRPr>
            </a:p>
          </p:txBody>
        </p:sp>
        <p:sp>
          <p:nvSpPr>
            <p:cNvPr id="695322" name="Rectangle 26"/>
            <p:cNvSpPr>
              <a:spLocks noChangeArrowheads="1"/>
            </p:cNvSpPr>
            <p:nvPr/>
          </p:nvSpPr>
          <p:spPr bwMode="auto">
            <a:xfrm>
              <a:off x="4136" y="2460"/>
              <a:ext cx="214" cy="317"/>
            </a:xfrm>
            <a:prstGeom prst="rect">
              <a:avLst/>
            </a:prstGeom>
            <a:solidFill>
              <a:srgbClr val="FFCCCC"/>
            </a:solidFill>
            <a:ln w="12700">
              <a:solidFill>
                <a:schemeClr val="accent2"/>
              </a:solidFill>
              <a:miter lim="800000"/>
              <a:headEnd/>
              <a:tailEnd/>
            </a:ln>
            <a:effectLst>
              <a:outerShdw dist="35921" dir="2700000" algn="ctr" rotWithShape="0">
                <a:schemeClr val="bg2"/>
              </a:outerShdw>
            </a:effectLst>
          </p:spPr>
          <p:txBody>
            <a:bodyPr wrap="none" anchor="ctr"/>
            <a:lstStyle/>
            <a:p>
              <a:pPr algn="ctr"/>
              <a:endParaRPr lang="en-US" sz="2400" b="0">
                <a:solidFill>
                  <a:srgbClr val="336600"/>
                </a:solidFill>
                <a:latin typeface="Comic Sans MS" pitchFamily="66" charset="0"/>
              </a:endParaRPr>
            </a:p>
          </p:txBody>
        </p:sp>
        <p:sp>
          <p:nvSpPr>
            <p:cNvPr id="695323" name="Rectangle 27"/>
            <p:cNvSpPr>
              <a:spLocks noChangeArrowheads="1"/>
            </p:cNvSpPr>
            <p:nvPr/>
          </p:nvSpPr>
          <p:spPr bwMode="auto">
            <a:xfrm>
              <a:off x="4136" y="2852"/>
              <a:ext cx="214" cy="317"/>
            </a:xfrm>
            <a:prstGeom prst="rect">
              <a:avLst/>
            </a:prstGeom>
            <a:solidFill>
              <a:srgbClr val="CCECFF"/>
            </a:solidFill>
            <a:ln w="12700">
              <a:solidFill>
                <a:schemeClr val="accent2"/>
              </a:solidFill>
              <a:miter lim="800000"/>
              <a:headEnd/>
              <a:tailEnd/>
            </a:ln>
            <a:effectLst>
              <a:outerShdw dist="35921" dir="2700000" algn="ctr" rotWithShape="0">
                <a:schemeClr val="bg2"/>
              </a:outerShdw>
            </a:effectLst>
          </p:spPr>
          <p:txBody>
            <a:bodyPr wrap="none" anchor="ctr"/>
            <a:lstStyle/>
            <a:p>
              <a:pPr algn="ctr"/>
              <a:endParaRPr lang="en-US" sz="2400" b="0">
                <a:solidFill>
                  <a:srgbClr val="336600"/>
                </a:solidFill>
                <a:latin typeface="Comic Sans MS" pitchFamily="66" charset="0"/>
              </a:endParaRPr>
            </a:p>
          </p:txBody>
        </p:sp>
        <p:sp>
          <p:nvSpPr>
            <p:cNvPr id="695324" name="Rectangle 28"/>
            <p:cNvSpPr>
              <a:spLocks noChangeArrowheads="1"/>
            </p:cNvSpPr>
            <p:nvPr/>
          </p:nvSpPr>
          <p:spPr bwMode="auto">
            <a:xfrm>
              <a:off x="4377" y="1740"/>
              <a:ext cx="1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a:r>
                <a:rPr lang="en-US" sz="2000" b="0">
                  <a:solidFill>
                    <a:srgbClr val="003300"/>
                  </a:solidFill>
                  <a:latin typeface="Comic Sans MS" pitchFamily="66" charset="0"/>
                  <a:cs typeface="Times New Roman" pitchFamily="18" charset="0"/>
                </a:rPr>
                <a:t>entry code of B</a:t>
              </a:r>
            </a:p>
          </p:txBody>
        </p:sp>
        <p:sp>
          <p:nvSpPr>
            <p:cNvPr id="695325" name="Rectangle 29"/>
            <p:cNvSpPr>
              <a:spLocks noChangeArrowheads="1"/>
            </p:cNvSpPr>
            <p:nvPr/>
          </p:nvSpPr>
          <p:spPr bwMode="auto">
            <a:xfrm>
              <a:off x="4385" y="2485"/>
              <a:ext cx="1174"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33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a:r>
                <a:rPr lang="en-US" sz="2000" b="0">
                  <a:solidFill>
                    <a:srgbClr val="003300"/>
                  </a:solidFill>
                  <a:latin typeface="Comic Sans MS" pitchFamily="66" charset="0"/>
                  <a:cs typeface="Times New Roman" pitchFamily="18" charset="0"/>
                </a:rPr>
                <a:t>exit code of B</a:t>
              </a:r>
            </a:p>
          </p:txBody>
        </p:sp>
        <p:sp>
          <p:nvSpPr>
            <p:cNvPr id="695326" name="AutoShape 30"/>
            <p:cNvSpPr>
              <a:spLocks noChangeArrowheads="1"/>
            </p:cNvSpPr>
            <p:nvPr/>
          </p:nvSpPr>
          <p:spPr bwMode="auto">
            <a:xfrm>
              <a:off x="4560" y="272"/>
              <a:ext cx="896" cy="272"/>
            </a:xfrm>
            <a:prstGeom prst="wedgeRoundRectCallout">
              <a:avLst>
                <a:gd name="adj1" fmla="val -97769"/>
                <a:gd name="adj2" fmla="val 75366"/>
                <a:gd name="adj3" fmla="val 16667"/>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1600" b="0">
                  <a:latin typeface="Comic Sans MS" pitchFamily="66" charset="0"/>
                </a:rPr>
                <a:t>Algorithm C</a:t>
              </a:r>
            </a:p>
          </p:txBody>
        </p:sp>
      </p:grpSp>
      <p:sp>
        <p:nvSpPr>
          <p:cNvPr id="695327" name="Line 31"/>
          <p:cNvSpPr>
            <a:spLocks noChangeShapeType="1"/>
          </p:cNvSpPr>
          <p:nvPr/>
        </p:nvSpPr>
        <p:spPr bwMode="auto">
          <a:xfrm>
            <a:off x="955675" y="3973513"/>
            <a:ext cx="342900" cy="0"/>
          </a:xfrm>
          <a:prstGeom prst="line">
            <a:avLst/>
          </a:prstGeom>
          <a:noFill/>
          <a:ln w="508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28" name="Line 32"/>
          <p:cNvSpPr>
            <a:spLocks noChangeShapeType="1"/>
          </p:cNvSpPr>
          <p:nvPr/>
        </p:nvSpPr>
        <p:spPr bwMode="auto">
          <a:xfrm>
            <a:off x="955675" y="4081463"/>
            <a:ext cx="342900" cy="0"/>
          </a:xfrm>
          <a:prstGeom prst="line">
            <a:avLst/>
          </a:prstGeom>
          <a:noFill/>
          <a:ln w="508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29" name="Line 33"/>
          <p:cNvSpPr>
            <a:spLocks noChangeShapeType="1"/>
          </p:cNvSpPr>
          <p:nvPr/>
        </p:nvSpPr>
        <p:spPr bwMode="auto">
          <a:xfrm>
            <a:off x="955675" y="4191000"/>
            <a:ext cx="342900" cy="0"/>
          </a:xfrm>
          <a:prstGeom prst="line">
            <a:avLst/>
          </a:prstGeom>
          <a:noFill/>
          <a:ln w="508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30" name="Line 34"/>
          <p:cNvSpPr>
            <a:spLocks noChangeShapeType="1"/>
          </p:cNvSpPr>
          <p:nvPr/>
        </p:nvSpPr>
        <p:spPr bwMode="auto">
          <a:xfrm>
            <a:off x="955675" y="4302125"/>
            <a:ext cx="342900" cy="0"/>
          </a:xfrm>
          <a:prstGeom prst="line">
            <a:avLst/>
          </a:prstGeom>
          <a:noFill/>
          <a:ln w="508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31" name="Line 35"/>
          <p:cNvSpPr>
            <a:spLocks noChangeShapeType="1"/>
          </p:cNvSpPr>
          <p:nvPr/>
        </p:nvSpPr>
        <p:spPr bwMode="auto">
          <a:xfrm>
            <a:off x="955675" y="4410075"/>
            <a:ext cx="342900" cy="0"/>
          </a:xfrm>
          <a:prstGeom prst="line">
            <a:avLst/>
          </a:prstGeom>
          <a:noFill/>
          <a:ln w="508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32" name="Line 36"/>
          <p:cNvSpPr>
            <a:spLocks noChangeShapeType="1"/>
          </p:cNvSpPr>
          <p:nvPr/>
        </p:nvSpPr>
        <p:spPr bwMode="auto">
          <a:xfrm>
            <a:off x="955675" y="2828925"/>
            <a:ext cx="342900"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33" name="Line 37"/>
          <p:cNvSpPr>
            <a:spLocks noChangeShapeType="1"/>
          </p:cNvSpPr>
          <p:nvPr/>
        </p:nvSpPr>
        <p:spPr bwMode="auto">
          <a:xfrm>
            <a:off x="955675" y="2938463"/>
            <a:ext cx="342900"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34" name="Line 38"/>
          <p:cNvSpPr>
            <a:spLocks noChangeShapeType="1"/>
          </p:cNvSpPr>
          <p:nvPr/>
        </p:nvSpPr>
        <p:spPr bwMode="auto">
          <a:xfrm>
            <a:off x="955675" y="3048000"/>
            <a:ext cx="342900"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35" name="Line 39"/>
          <p:cNvSpPr>
            <a:spLocks noChangeShapeType="1"/>
          </p:cNvSpPr>
          <p:nvPr/>
        </p:nvSpPr>
        <p:spPr bwMode="auto">
          <a:xfrm>
            <a:off x="955675" y="3155950"/>
            <a:ext cx="342900"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36" name="Rectangle 40"/>
          <p:cNvSpPr>
            <a:spLocks noChangeArrowheads="1"/>
          </p:cNvSpPr>
          <p:nvPr/>
        </p:nvSpPr>
        <p:spPr bwMode="auto">
          <a:xfrm>
            <a:off x="952500" y="3295650"/>
            <a:ext cx="339725" cy="503238"/>
          </a:xfrm>
          <a:prstGeom prst="rect">
            <a:avLst/>
          </a:prstGeom>
          <a:solidFill>
            <a:srgbClr val="CCECFF"/>
          </a:solidFill>
          <a:ln w="12700">
            <a:solidFill>
              <a:schemeClr val="accent2"/>
            </a:solidFill>
            <a:miter lim="800000"/>
            <a:headEnd/>
            <a:tailEnd/>
          </a:ln>
          <a:effectLst>
            <a:outerShdw dist="35921" dir="2700000" algn="ctr" rotWithShape="0">
              <a:schemeClr val="bg2"/>
            </a:outerShdw>
          </a:effectLst>
        </p:spPr>
        <p:txBody>
          <a:bodyPr wrap="none" anchor="ctr"/>
          <a:lstStyle/>
          <a:p>
            <a:pPr algn="ctr"/>
            <a:endParaRPr lang="en-US" sz="2400" b="0">
              <a:solidFill>
                <a:srgbClr val="336600"/>
              </a:solidFill>
              <a:latin typeface="Comic Sans MS" pitchFamily="66" charset="0"/>
            </a:endParaRPr>
          </a:p>
        </p:txBody>
      </p:sp>
      <p:sp>
        <p:nvSpPr>
          <p:cNvPr id="695337" name="Rectangle 41"/>
          <p:cNvSpPr>
            <a:spLocks noChangeArrowheads="1"/>
          </p:cNvSpPr>
          <p:nvPr/>
        </p:nvSpPr>
        <p:spPr bwMode="auto">
          <a:xfrm>
            <a:off x="1487488" y="3333750"/>
            <a:ext cx="1455737"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a:r>
              <a:rPr lang="en-US" sz="2000" b="0">
                <a:solidFill>
                  <a:srgbClr val="003300"/>
                </a:solidFill>
                <a:latin typeface="Comic Sans MS" pitchFamily="66" charset="0"/>
                <a:cs typeface="Times New Roman" pitchFamily="18" charset="0"/>
              </a:rPr>
              <a:t>entry code</a:t>
            </a:r>
          </a:p>
        </p:txBody>
      </p:sp>
      <p:sp>
        <p:nvSpPr>
          <p:cNvPr id="695338" name="Rectangle 42"/>
          <p:cNvSpPr>
            <a:spLocks noChangeArrowheads="1"/>
          </p:cNvSpPr>
          <p:nvPr/>
        </p:nvSpPr>
        <p:spPr bwMode="auto">
          <a:xfrm>
            <a:off x="1487488" y="4579938"/>
            <a:ext cx="128905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33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a:r>
              <a:rPr lang="en-US" sz="2000" b="0">
                <a:solidFill>
                  <a:srgbClr val="003300"/>
                </a:solidFill>
                <a:latin typeface="Comic Sans MS" pitchFamily="66" charset="0"/>
                <a:cs typeface="Times New Roman" pitchFamily="18" charset="0"/>
              </a:rPr>
              <a:t>exit code</a:t>
            </a:r>
          </a:p>
        </p:txBody>
      </p:sp>
      <p:sp>
        <p:nvSpPr>
          <p:cNvPr id="695339" name="Rectangle 43"/>
          <p:cNvSpPr>
            <a:spLocks noChangeArrowheads="1"/>
          </p:cNvSpPr>
          <p:nvPr/>
        </p:nvSpPr>
        <p:spPr bwMode="auto">
          <a:xfrm>
            <a:off x="1468438" y="3827463"/>
            <a:ext cx="10255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a:r>
              <a:rPr lang="en-US" sz="2000" b="0">
                <a:solidFill>
                  <a:srgbClr val="CC3300"/>
                </a:solidFill>
                <a:latin typeface="Comic Sans MS" pitchFamily="66" charset="0"/>
                <a:cs typeface="Times New Roman" pitchFamily="18" charset="0"/>
              </a:rPr>
              <a:t>critical</a:t>
            </a:r>
          </a:p>
        </p:txBody>
      </p:sp>
      <p:sp>
        <p:nvSpPr>
          <p:cNvPr id="695340" name="Rectangle 44"/>
          <p:cNvSpPr>
            <a:spLocks noChangeArrowheads="1"/>
          </p:cNvSpPr>
          <p:nvPr/>
        </p:nvSpPr>
        <p:spPr bwMode="auto">
          <a:xfrm>
            <a:off x="1468438" y="4113213"/>
            <a:ext cx="10318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a:r>
              <a:rPr lang="en-US" sz="2000" b="0">
                <a:solidFill>
                  <a:srgbClr val="CC3300"/>
                </a:solidFill>
                <a:latin typeface="Comic Sans MS" pitchFamily="66" charset="0"/>
                <a:cs typeface="Times New Roman" pitchFamily="18" charset="0"/>
              </a:rPr>
              <a:t>section</a:t>
            </a:r>
          </a:p>
        </p:txBody>
      </p:sp>
      <p:sp>
        <p:nvSpPr>
          <p:cNvPr id="695341" name="Oval 45"/>
          <p:cNvSpPr>
            <a:spLocks noChangeArrowheads="1"/>
          </p:cNvSpPr>
          <p:nvPr/>
        </p:nvSpPr>
        <p:spPr bwMode="auto">
          <a:xfrm>
            <a:off x="982663" y="5124450"/>
            <a:ext cx="254000" cy="125413"/>
          </a:xfrm>
          <a:prstGeom prst="ellipse">
            <a:avLst/>
          </a:prstGeom>
          <a:solidFill>
            <a:srgbClr val="000000"/>
          </a:solidFill>
          <a:ln w="1905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5342" name="Line 46"/>
          <p:cNvSpPr>
            <a:spLocks noChangeShapeType="1"/>
          </p:cNvSpPr>
          <p:nvPr/>
        </p:nvSpPr>
        <p:spPr bwMode="auto">
          <a:xfrm flipV="1">
            <a:off x="1109663" y="2286000"/>
            <a:ext cx="0" cy="4445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43" name="Line 47"/>
          <p:cNvSpPr>
            <a:spLocks noChangeShapeType="1"/>
          </p:cNvSpPr>
          <p:nvPr/>
        </p:nvSpPr>
        <p:spPr bwMode="auto">
          <a:xfrm flipH="1">
            <a:off x="500063" y="2286000"/>
            <a:ext cx="60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44" name="Line 48"/>
          <p:cNvSpPr>
            <a:spLocks noChangeShapeType="1"/>
          </p:cNvSpPr>
          <p:nvPr/>
        </p:nvSpPr>
        <p:spPr bwMode="auto">
          <a:xfrm>
            <a:off x="500063" y="2286000"/>
            <a:ext cx="0" cy="3302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45" name="Line 49"/>
          <p:cNvSpPr>
            <a:spLocks noChangeShapeType="1"/>
          </p:cNvSpPr>
          <p:nvPr/>
        </p:nvSpPr>
        <p:spPr bwMode="auto">
          <a:xfrm>
            <a:off x="500063" y="5588000"/>
            <a:ext cx="60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46" name="Line 50"/>
          <p:cNvSpPr>
            <a:spLocks noChangeShapeType="1"/>
          </p:cNvSpPr>
          <p:nvPr/>
        </p:nvSpPr>
        <p:spPr bwMode="auto">
          <a:xfrm flipV="1">
            <a:off x="1109663" y="5207000"/>
            <a:ext cx="0" cy="381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47" name="Rectangle 51"/>
          <p:cNvSpPr>
            <a:spLocks noChangeArrowheads="1"/>
          </p:cNvSpPr>
          <p:nvPr/>
        </p:nvSpPr>
        <p:spPr bwMode="auto">
          <a:xfrm>
            <a:off x="1474788" y="2724150"/>
            <a:ext cx="1385887"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a:r>
              <a:rPr lang="en-US" sz="2000" b="0">
                <a:solidFill>
                  <a:srgbClr val="003300"/>
                </a:solidFill>
                <a:latin typeface="Comic Sans MS" pitchFamily="66" charset="0"/>
                <a:cs typeface="Times New Roman" pitchFamily="18" charset="0"/>
              </a:rPr>
              <a:t>remainder</a:t>
            </a:r>
          </a:p>
        </p:txBody>
      </p:sp>
      <p:sp>
        <p:nvSpPr>
          <p:cNvPr id="695348" name="Rectangle 52"/>
          <p:cNvSpPr>
            <a:spLocks noChangeArrowheads="1"/>
          </p:cNvSpPr>
          <p:nvPr/>
        </p:nvSpPr>
        <p:spPr bwMode="auto">
          <a:xfrm>
            <a:off x="952500" y="4527550"/>
            <a:ext cx="339725" cy="503238"/>
          </a:xfrm>
          <a:prstGeom prst="rect">
            <a:avLst/>
          </a:prstGeom>
          <a:solidFill>
            <a:srgbClr val="CCECFF"/>
          </a:solidFill>
          <a:ln w="12700">
            <a:solidFill>
              <a:schemeClr val="accent2"/>
            </a:solidFill>
            <a:miter lim="800000"/>
            <a:headEnd/>
            <a:tailEnd/>
          </a:ln>
          <a:effectLst>
            <a:outerShdw dist="35921" dir="2700000" algn="ctr" rotWithShape="0">
              <a:schemeClr val="bg2"/>
            </a:outerShdw>
          </a:effectLst>
        </p:spPr>
        <p:txBody>
          <a:bodyPr wrap="none" anchor="ctr"/>
          <a:lstStyle/>
          <a:p>
            <a:pPr algn="ctr"/>
            <a:endParaRPr lang="en-US" sz="2400" b="0">
              <a:solidFill>
                <a:srgbClr val="336600"/>
              </a:solidFill>
              <a:latin typeface="Comic Sans MS" pitchFamily="66" charset="0"/>
            </a:endParaRPr>
          </a:p>
        </p:txBody>
      </p:sp>
      <p:sp>
        <p:nvSpPr>
          <p:cNvPr id="695349" name="AutoShape 53"/>
          <p:cNvSpPr>
            <a:spLocks noChangeArrowheads="1"/>
          </p:cNvSpPr>
          <p:nvPr/>
        </p:nvSpPr>
        <p:spPr bwMode="auto">
          <a:xfrm>
            <a:off x="1181100" y="1587500"/>
            <a:ext cx="1485900" cy="431800"/>
          </a:xfrm>
          <a:prstGeom prst="wedgeRoundRectCallout">
            <a:avLst>
              <a:gd name="adj1" fmla="val -90597"/>
              <a:gd name="adj2" fmla="val 84190"/>
              <a:gd name="adj3" fmla="val 16667"/>
            </a:avLst>
          </a:prstGeom>
          <a:solidFill>
            <a:srgbClr val="EFF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1600" b="0">
                <a:latin typeface="Comic Sans MS" pitchFamily="66" charset="0"/>
              </a:rPr>
              <a:t>Algorithm A</a:t>
            </a:r>
          </a:p>
        </p:txBody>
      </p:sp>
      <p:sp>
        <p:nvSpPr>
          <p:cNvPr id="695350" name="Line 54"/>
          <p:cNvSpPr>
            <a:spLocks noChangeShapeType="1"/>
          </p:cNvSpPr>
          <p:nvPr/>
        </p:nvSpPr>
        <p:spPr bwMode="auto">
          <a:xfrm>
            <a:off x="3686175" y="3973513"/>
            <a:ext cx="342900" cy="0"/>
          </a:xfrm>
          <a:prstGeom prst="line">
            <a:avLst/>
          </a:prstGeom>
          <a:noFill/>
          <a:ln w="508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51" name="Line 55"/>
          <p:cNvSpPr>
            <a:spLocks noChangeShapeType="1"/>
          </p:cNvSpPr>
          <p:nvPr/>
        </p:nvSpPr>
        <p:spPr bwMode="auto">
          <a:xfrm>
            <a:off x="3686175" y="4081463"/>
            <a:ext cx="342900" cy="0"/>
          </a:xfrm>
          <a:prstGeom prst="line">
            <a:avLst/>
          </a:prstGeom>
          <a:noFill/>
          <a:ln w="508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52" name="Line 56"/>
          <p:cNvSpPr>
            <a:spLocks noChangeShapeType="1"/>
          </p:cNvSpPr>
          <p:nvPr/>
        </p:nvSpPr>
        <p:spPr bwMode="auto">
          <a:xfrm>
            <a:off x="3686175" y="4191000"/>
            <a:ext cx="342900" cy="0"/>
          </a:xfrm>
          <a:prstGeom prst="line">
            <a:avLst/>
          </a:prstGeom>
          <a:noFill/>
          <a:ln w="508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53" name="Line 57"/>
          <p:cNvSpPr>
            <a:spLocks noChangeShapeType="1"/>
          </p:cNvSpPr>
          <p:nvPr/>
        </p:nvSpPr>
        <p:spPr bwMode="auto">
          <a:xfrm>
            <a:off x="3686175" y="4302125"/>
            <a:ext cx="342900" cy="0"/>
          </a:xfrm>
          <a:prstGeom prst="line">
            <a:avLst/>
          </a:prstGeom>
          <a:noFill/>
          <a:ln w="508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54" name="Line 58"/>
          <p:cNvSpPr>
            <a:spLocks noChangeShapeType="1"/>
          </p:cNvSpPr>
          <p:nvPr/>
        </p:nvSpPr>
        <p:spPr bwMode="auto">
          <a:xfrm>
            <a:off x="3686175" y="4410075"/>
            <a:ext cx="342900" cy="0"/>
          </a:xfrm>
          <a:prstGeom prst="line">
            <a:avLst/>
          </a:prstGeom>
          <a:noFill/>
          <a:ln w="508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55" name="Line 59"/>
          <p:cNvSpPr>
            <a:spLocks noChangeShapeType="1"/>
          </p:cNvSpPr>
          <p:nvPr/>
        </p:nvSpPr>
        <p:spPr bwMode="auto">
          <a:xfrm>
            <a:off x="3686175" y="2828925"/>
            <a:ext cx="342900"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56" name="Line 60"/>
          <p:cNvSpPr>
            <a:spLocks noChangeShapeType="1"/>
          </p:cNvSpPr>
          <p:nvPr/>
        </p:nvSpPr>
        <p:spPr bwMode="auto">
          <a:xfrm>
            <a:off x="3686175" y="2938463"/>
            <a:ext cx="342900"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57" name="Line 61"/>
          <p:cNvSpPr>
            <a:spLocks noChangeShapeType="1"/>
          </p:cNvSpPr>
          <p:nvPr/>
        </p:nvSpPr>
        <p:spPr bwMode="auto">
          <a:xfrm>
            <a:off x="3686175" y="3048000"/>
            <a:ext cx="342900"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58" name="Line 62"/>
          <p:cNvSpPr>
            <a:spLocks noChangeShapeType="1"/>
          </p:cNvSpPr>
          <p:nvPr/>
        </p:nvSpPr>
        <p:spPr bwMode="auto">
          <a:xfrm>
            <a:off x="3686175" y="3155950"/>
            <a:ext cx="342900"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59" name="Rectangle 63"/>
          <p:cNvSpPr>
            <a:spLocks noChangeArrowheads="1"/>
          </p:cNvSpPr>
          <p:nvPr/>
        </p:nvSpPr>
        <p:spPr bwMode="auto">
          <a:xfrm>
            <a:off x="3683000" y="3295650"/>
            <a:ext cx="339725" cy="503238"/>
          </a:xfrm>
          <a:prstGeom prst="rect">
            <a:avLst/>
          </a:prstGeom>
          <a:solidFill>
            <a:srgbClr val="FFCCCC"/>
          </a:solidFill>
          <a:ln w="12700">
            <a:solidFill>
              <a:schemeClr val="accent2"/>
            </a:solidFill>
            <a:miter lim="800000"/>
            <a:headEnd/>
            <a:tailEnd/>
          </a:ln>
          <a:effectLst>
            <a:outerShdw dist="35921" dir="2700000" algn="ctr" rotWithShape="0">
              <a:schemeClr val="bg2"/>
            </a:outerShdw>
          </a:effectLst>
        </p:spPr>
        <p:txBody>
          <a:bodyPr wrap="none" anchor="ctr"/>
          <a:lstStyle/>
          <a:p>
            <a:pPr algn="ctr"/>
            <a:endParaRPr lang="en-US" sz="2400" b="0">
              <a:solidFill>
                <a:srgbClr val="336600"/>
              </a:solidFill>
              <a:latin typeface="Comic Sans MS" pitchFamily="66" charset="0"/>
            </a:endParaRPr>
          </a:p>
        </p:txBody>
      </p:sp>
      <p:sp>
        <p:nvSpPr>
          <p:cNvPr id="695360" name="Oval 64"/>
          <p:cNvSpPr>
            <a:spLocks noChangeArrowheads="1"/>
          </p:cNvSpPr>
          <p:nvPr/>
        </p:nvSpPr>
        <p:spPr bwMode="auto">
          <a:xfrm>
            <a:off x="3713163" y="5124450"/>
            <a:ext cx="254000" cy="125413"/>
          </a:xfrm>
          <a:prstGeom prst="ellipse">
            <a:avLst/>
          </a:prstGeom>
          <a:solidFill>
            <a:srgbClr val="000000"/>
          </a:solidFill>
          <a:ln w="1905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5361" name="Line 65"/>
          <p:cNvSpPr>
            <a:spLocks noChangeShapeType="1"/>
          </p:cNvSpPr>
          <p:nvPr/>
        </p:nvSpPr>
        <p:spPr bwMode="auto">
          <a:xfrm flipV="1">
            <a:off x="3840163" y="2286000"/>
            <a:ext cx="0" cy="4445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62" name="Line 66"/>
          <p:cNvSpPr>
            <a:spLocks noChangeShapeType="1"/>
          </p:cNvSpPr>
          <p:nvPr/>
        </p:nvSpPr>
        <p:spPr bwMode="auto">
          <a:xfrm flipH="1">
            <a:off x="3230563" y="2286000"/>
            <a:ext cx="60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63" name="Line 67"/>
          <p:cNvSpPr>
            <a:spLocks noChangeShapeType="1"/>
          </p:cNvSpPr>
          <p:nvPr/>
        </p:nvSpPr>
        <p:spPr bwMode="auto">
          <a:xfrm>
            <a:off x="3230563" y="2286000"/>
            <a:ext cx="0" cy="3302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64" name="Line 68"/>
          <p:cNvSpPr>
            <a:spLocks noChangeShapeType="1"/>
          </p:cNvSpPr>
          <p:nvPr/>
        </p:nvSpPr>
        <p:spPr bwMode="auto">
          <a:xfrm>
            <a:off x="3230563" y="5588000"/>
            <a:ext cx="60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65" name="Line 69"/>
          <p:cNvSpPr>
            <a:spLocks noChangeShapeType="1"/>
          </p:cNvSpPr>
          <p:nvPr/>
        </p:nvSpPr>
        <p:spPr bwMode="auto">
          <a:xfrm flipV="1">
            <a:off x="3840163" y="5207000"/>
            <a:ext cx="0" cy="381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5366" name="Rectangle 70"/>
          <p:cNvSpPr>
            <a:spLocks noChangeArrowheads="1"/>
          </p:cNvSpPr>
          <p:nvPr/>
        </p:nvSpPr>
        <p:spPr bwMode="auto">
          <a:xfrm>
            <a:off x="3683000" y="4527550"/>
            <a:ext cx="339725" cy="503238"/>
          </a:xfrm>
          <a:prstGeom prst="rect">
            <a:avLst/>
          </a:prstGeom>
          <a:solidFill>
            <a:srgbClr val="FFCCCC"/>
          </a:solidFill>
          <a:ln w="12700">
            <a:solidFill>
              <a:schemeClr val="accent2"/>
            </a:solidFill>
            <a:miter lim="800000"/>
            <a:headEnd/>
            <a:tailEnd/>
          </a:ln>
          <a:effectLst>
            <a:outerShdw dist="35921" dir="2700000" algn="ctr" rotWithShape="0">
              <a:schemeClr val="bg2"/>
            </a:outerShdw>
          </a:effectLst>
        </p:spPr>
        <p:txBody>
          <a:bodyPr wrap="none" anchor="ctr"/>
          <a:lstStyle/>
          <a:p>
            <a:pPr algn="ctr"/>
            <a:endParaRPr lang="en-US" sz="2400" b="0">
              <a:solidFill>
                <a:srgbClr val="336600"/>
              </a:solidFill>
              <a:latin typeface="Comic Sans MS" pitchFamily="66" charset="0"/>
            </a:endParaRPr>
          </a:p>
        </p:txBody>
      </p:sp>
      <p:sp>
        <p:nvSpPr>
          <p:cNvPr id="695367" name="AutoShape 71"/>
          <p:cNvSpPr>
            <a:spLocks noChangeArrowheads="1"/>
          </p:cNvSpPr>
          <p:nvPr/>
        </p:nvSpPr>
        <p:spPr bwMode="auto">
          <a:xfrm>
            <a:off x="3911600" y="1587500"/>
            <a:ext cx="1485900" cy="431800"/>
          </a:xfrm>
          <a:prstGeom prst="wedgeRoundRectCallout">
            <a:avLst>
              <a:gd name="adj1" fmla="val -90597"/>
              <a:gd name="adj2" fmla="val 84190"/>
              <a:gd name="adj3" fmla="val 16667"/>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1600" b="0">
                <a:latin typeface="Comic Sans MS" pitchFamily="66" charset="0"/>
              </a:rPr>
              <a:t>Algorithm B</a:t>
            </a:r>
          </a:p>
        </p:txBody>
      </p:sp>
      <p:sp>
        <p:nvSpPr>
          <p:cNvPr id="695368" name="AutoShape 162"/>
          <p:cNvSpPr>
            <a:spLocks noChangeArrowheads="1"/>
          </p:cNvSpPr>
          <p:nvPr/>
        </p:nvSpPr>
        <p:spPr bwMode="auto">
          <a:xfrm>
            <a:off x="4460875" y="3308350"/>
            <a:ext cx="1220788" cy="741363"/>
          </a:xfrm>
          <a:custGeom>
            <a:avLst/>
            <a:gdLst>
              <a:gd name="T0" fmla="*/ 1123 w 21600"/>
              <a:gd name="T1" fmla="*/ 0 h 21600"/>
              <a:gd name="T2" fmla="*/ 0 w 21600"/>
              <a:gd name="T3" fmla="*/ 318 h 21600"/>
              <a:gd name="T4" fmla="*/ 1123 w 21600"/>
              <a:gd name="T5" fmla="*/ 635 h 21600"/>
              <a:gd name="T6" fmla="*/ 1497 w 21600"/>
              <a:gd name="T7" fmla="*/ 318 h 21600"/>
              <a:gd name="T8" fmla="*/ 17694720 60000 65536"/>
              <a:gd name="T9" fmla="*/ 11796480 60000 65536"/>
              <a:gd name="T10" fmla="*/ 5898240 60000 65536"/>
              <a:gd name="T11" fmla="*/ 0 60000 65536"/>
              <a:gd name="T12" fmla="*/ 3376 w 21600"/>
              <a:gd name="T13" fmla="*/ 5409 h 21600"/>
              <a:gd name="T14" fmla="*/ 18902 w 21600"/>
              <a:gd name="T15" fmla="*/ 16191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CC"/>
          </a:solidFill>
          <a:ln w="9525" algn="ctr">
            <a:solidFill>
              <a:schemeClr val="accent2"/>
            </a:solidFill>
            <a:miter lim="800000"/>
            <a:headEnd/>
            <a:tailEnd/>
          </a:ln>
        </p:spPr>
        <p:txBody>
          <a:bodyPr anchor="ctr">
            <a:spAutoFit/>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95368"/>
                                        </p:tgtEl>
                                        <p:attrNameLst>
                                          <p:attrName>style.visibility</p:attrName>
                                        </p:attrNameLst>
                                      </p:cBhvr>
                                      <p:to>
                                        <p:strVal val="visible"/>
                                      </p:to>
                                    </p:set>
                                    <p:animEffect transition="in" filter="wipe(left)">
                                      <p:cBhvr>
                                        <p:cTn id="7" dur="1000"/>
                                        <p:tgtEl>
                                          <p:spTgt spid="695368"/>
                                        </p:tgtEl>
                                      </p:cBhvr>
                                    </p:animEffect>
                                  </p:childTnLst>
                                </p:cTn>
                              </p:par>
                            </p:childTnLst>
                          </p:cTn>
                        </p:par>
                        <p:par>
                          <p:cTn id="8" fill="hold" nodeType="afterGroup">
                            <p:stCondLst>
                              <p:cond delay="1000"/>
                            </p:stCondLst>
                            <p:childTnLst>
                              <p:par>
                                <p:cTn id="9" presetID="22" presetClass="entr" presetSubtype="8" fill="hold" nodeType="afterEffect">
                                  <p:stCondLst>
                                    <p:cond delay="0"/>
                                  </p:stCondLst>
                                  <p:childTnLst>
                                    <p:set>
                                      <p:cBhvr>
                                        <p:cTn id="10" dur="1" fill="hold">
                                          <p:stCondLst>
                                            <p:cond delay="0"/>
                                          </p:stCondLst>
                                        </p:cTn>
                                        <p:tgtEl>
                                          <p:spTgt spid="695299"/>
                                        </p:tgtEl>
                                        <p:attrNameLst>
                                          <p:attrName>style.visibility</p:attrName>
                                        </p:attrNameLst>
                                      </p:cBhvr>
                                      <p:to>
                                        <p:strVal val="visible"/>
                                      </p:to>
                                    </p:set>
                                    <p:animEffect transition="in" filter="wipe(left)">
                                      <p:cBhvr>
                                        <p:cTn id="11" dur="1000"/>
                                        <p:tgtEl>
                                          <p:spTgt spid="695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5368"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Date Placeholder 3"/>
          <p:cNvSpPr>
            <a:spLocks noGrp="1"/>
          </p:cNvSpPr>
          <p:nvPr>
            <p:ph type="dt" sz="half" idx="10"/>
          </p:nvPr>
        </p:nvSpPr>
        <p:spPr/>
        <p:txBody>
          <a:bodyPr/>
          <a:lstStyle/>
          <a:p>
            <a:r>
              <a:rPr lang="en-US" smtClean="0"/>
              <a:t>Chapter 1</a:t>
            </a:r>
            <a:endParaRPr lang="en-US"/>
          </a:p>
        </p:txBody>
      </p:sp>
      <p:sp>
        <p:nvSpPr>
          <p:cNvPr id="32"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92226" name="Rectangle 2"/>
          <p:cNvSpPr>
            <a:spLocks noGrp="1" noChangeArrowheads="1"/>
          </p:cNvSpPr>
          <p:nvPr>
            <p:ph type="title"/>
          </p:nvPr>
        </p:nvSpPr>
        <p:spPr>
          <a:xfrm>
            <a:off x="1384300" y="127000"/>
            <a:ext cx="6350000" cy="850900"/>
          </a:xfrm>
        </p:spPr>
        <p:txBody>
          <a:bodyPr/>
          <a:lstStyle/>
          <a:p>
            <a:r>
              <a:rPr lang="en-US" sz="2800"/>
              <a:t>Question: true or false ?</a:t>
            </a:r>
          </a:p>
        </p:txBody>
      </p:sp>
      <p:sp>
        <p:nvSpPr>
          <p:cNvPr id="692227" name="Rectangle 3"/>
          <p:cNvSpPr>
            <a:spLocks noGrp="1" noChangeArrowheads="1"/>
          </p:cNvSpPr>
          <p:nvPr>
            <p:ph type="body" idx="1"/>
          </p:nvPr>
        </p:nvSpPr>
        <p:spPr>
          <a:xfrm>
            <a:off x="749300" y="1054100"/>
            <a:ext cx="5029200" cy="4521200"/>
          </a:xfrm>
          <a:solidFill>
            <a:srgbClr val="EFF9FF"/>
          </a:solidFill>
          <a:ln>
            <a:solidFill>
              <a:schemeClr val="accent2"/>
            </a:solidFill>
            <a:miter lim="800000"/>
            <a:headEnd/>
            <a:tailEnd/>
          </a:ln>
          <a:effectLst>
            <a:outerShdw dist="45791" dir="2021404" algn="ctr" rotWithShape="0">
              <a:schemeClr val="bg2"/>
            </a:outerShdw>
          </a:effectLst>
        </p:spPr>
        <p:txBody>
          <a:bodyPr/>
          <a:lstStyle/>
          <a:p>
            <a:pPr>
              <a:lnSpc>
                <a:spcPct val="110000"/>
              </a:lnSpc>
            </a:pPr>
            <a:r>
              <a:rPr lang="en-US" sz="2000"/>
              <a:t>A and B are deadlock-free </a:t>
            </a:r>
            <a:r>
              <a:rPr lang="en-US" sz="2000">
                <a:sym typeface="Wingdings" pitchFamily="2" charset="2"/>
              </a:rPr>
              <a:t> C is deadlock-free.</a:t>
            </a:r>
          </a:p>
          <a:p>
            <a:pPr>
              <a:lnSpc>
                <a:spcPct val="110000"/>
              </a:lnSpc>
            </a:pPr>
            <a:r>
              <a:rPr lang="en-US" sz="2000">
                <a:solidFill>
                  <a:srgbClr val="003300"/>
                </a:solidFill>
              </a:rPr>
              <a:t>A and B are starvation-free </a:t>
            </a:r>
            <a:r>
              <a:rPr lang="en-US" sz="2000">
                <a:solidFill>
                  <a:srgbClr val="003300"/>
                </a:solidFill>
                <a:sym typeface="Wingdings" pitchFamily="2" charset="2"/>
              </a:rPr>
              <a:t> C is </a:t>
            </a:r>
            <a:r>
              <a:rPr lang="en-US" sz="2000">
                <a:solidFill>
                  <a:srgbClr val="003300"/>
                </a:solidFill>
              </a:rPr>
              <a:t>starvation</a:t>
            </a:r>
            <a:r>
              <a:rPr lang="en-US" sz="2000">
                <a:solidFill>
                  <a:srgbClr val="003300"/>
                </a:solidFill>
                <a:sym typeface="Wingdings" pitchFamily="2" charset="2"/>
              </a:rPr>
              <a:t>-free.</a:t>
            </a:r>
          </a:p>
          <a:p>
            <a:pPr>
              <a:lnSpc>
                <a:spcPct val="110000"/>
              </a:lnSpc>
            </a:pPr>
            <a:r>
              <a:rPr lang="en-US" sz="2000">
                <a:sym typeface="Wingdings" pitchFamily="2" charset="2"/>
              </a:rPr>
              <a:t>A or B satisfies mutual exclusion   C satisfies mutual exclusion.</a:t>
            </a:r>
          </a:p>
          <a:p>
            <a:pPr>
              <a:lnSpc>
                <a:spcPct val="110000"/>
              </a:lnSpc>
            </a:pPr>
            <a:r>
              <a:rPr lang="en-US" sz="2000">
                <a:solidFill>
                  <a:srgbClr val="003300"/>
                </a:solidFill>
                <a:sym typeface="Wingdings" pitchFamily="2" charset="2"/>
              </a:rPr>
              <a:t>A is deadlock-free and B is starvation-free  C is starvation-free.</a:t>
            </a:r>
          </a:p>
          <a:p>
            <a:pPr>
              <a:lnSpc>
                <a:spcPct val="110000"/>
              </a:lnSpc>
            </a:pPr>
            <a:r>
              <a:rPr lang="en-US" sz="2000">
                <a:sym typeface="Wingdings" pitchFamily="2" charset="2"/>
              </a:rPr>
              <a:t>A is starvation-free and B is deadlock-free  C is starvation-free.</a:t>
            </a:r>
          </a:p>
        </p:txBody>
      </p:sp>
      <p:sp>
        <p:nvSpPr>
          <p:cNvPr id="692228" name="Line 4"/>
          <p:cNvSpPr>
            <a:spLocks noChangeShapeType="1"/>
          </p:cNvSpPr>
          <p:nvPr/>
        </p:nvSpPr>
        <p:spPr bwMode="auto">
          <a:xfrm>
            <a:off x="6569075" y="3363913"/>
            <a:ext cx="342900" cy="0"/>
          </a:xfrm>
          <a:prstGeom prst="line">
            <a:avLst/>
          </a:prstGeom>
          <a:noFill/>
          <a:ln w="508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2229" name="Line 5"/>
          <p:cNvSpPr>
            <a:spLocks noChangeShapeType="1"/>
          </p:cNvSpPr>
          <p:nvPr/>
        </p:nvSpPr>
        <p:spPr bwMode="auto">
          <a:xfrm>
            <a:off x="6569075" y="3471863"/>
            <a:ext cx="342900" cy="0"/>
          </a:xfrm>
          <a:prstGeom prst="line">
            <a:avLst/>
          </a:prstGeom>
          <a:noFill/>
          <a:ln w="508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2230" name="Line 6"/>
          <p:cNvSpPr>
            <a:spLocks noChangeShapeType="1"/>
          </p:cNvSpPr>
          <p:nvPr/>
        </p:nvSpPr>
        <p:spPr bwMode="auto">
          <a:xfrm>
            <a:off x="6569075" y="3581400"/>
            <a:ext cx="342900" cy="0"/>
          </a:xfrm>
          <a:prstGeom prst="line">
            <a:avLst/>
          </a:prstGeom>
          <a:noFill/>
          <a:ln w="508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2231" name="Line 7"/>
          <p:cNvSpPr>
            <a:spLocks noChangeShapeType="1"/>
          </p:cNvSpPr>
          <p:nvPr/>
        </p:nvSpPr>
        <p:spPr bwMode="auto">
          <a:xfrm>
            <a:off x="6569075" y="3692525"/>
            <a:ext cx="342900" cy="0"/>
          </a:xfrm>
          <a:prstGeom prst="line">
            <a:avLst/>
          </a:prstGeom>
          <a:noFill/>
          <a:ln w="508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2232" name="Line 8"/>
          <p:cNvSpPr>
            <a:spLocks noChangeShapeType="1"/>
          </p:cNvSpPr>
          <p:nvPr/>
        </p:nvSpPr>
        <p:spPr bwMode="auto">
          <a:xfrm>
            <a:off x="6569075" y="3800475"/>
            <a:ext cx="342900" cy="0"/>
          </a:xfrm>
          <a:prstGeom prst="line">
            <a:avLst/>
          </a:prstGeom>
          <a:noFill/>
          <a:ln w="508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2233" name="Line 9"/>
          <p:cNvSpPr>
            <a:spLocks noChangeShapeType="1"/>
          </p:cNvSpPr>
          <p:nvPr/>
        </p:nvSpPr>
        <p:spPr bwMode="auto">
          <a:xfrm>
            <a:off x="6569075" y="1622425"/>
            <a:ext cx="342900"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2234" name="Line 10"/>
          <p:cNvSpPr>
            <a:spLocks noChangeShapeType="1"/>
          </p:cNvSpPr>
          <p:nvPr/>
        </p:nvSpPr>
        <p:spPr bwMode="auto">
          <a:xfrm>
            <a:off x="6569075" y="1731963"/>
            <a:ext cx="342900"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2235" name="Line 11"/>
          <p:cNvSpPr>
            <a:spLocks noChangeShapeType="1"/>
          </p:cNvSpPr>
          <p:nvPr/>
        </p:nvSpPr>
        <p:spPr bwMode="auto">
          <a:xfrm>
            <a:off x="6569075" y="1841500"/>
            <a:ext cx="342900"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2236" name="Line 12"/>
          <p:cNvSpPr>
            <a:spLocks noChangeShapeType="1"/>
          </p:cNvSpPr>
          <p:nvPr/>
        </p:nvSpPr>
        <p:spPr bwMode="auto">
          <a:xfrm>
            <a:off x="6569075" y="1949450"/>
            <a:ext cx="342900"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2237" name="Rectangle 13"/>
          <p:cNvSpPr>
            <a:spLocks noChangeArrowheads="1"/>
          </p:cNvSpPr>
          <p:nvPr/>
        </p:nvSpPr>
        <p:spPr bwMode="auto">
          <a:xfrm>
            <a:off x="6565900" y="2089150"/>
            <a:ext cx="339725" cy="503238"/>
          </a:xfrm>
          <a:prstGeom prst="rect">
            <a:avLst/>
          </a:prstGeom>
          <a:solidFill>
            <a:srgbClr val="CCECFF"/>
          </a:solidFill>
          <a:ln w="12700">
            <a:solidFill>
              <a:schemeClr val="accent2"/>
            </a:solidFill>
            <a:miter lim="800000"/>
            <a:headEnd/>
            <a:tailEnd/>
          </a:ln>
          <a:effectLst>
            <a:outerShdw dist="35921" dir="2700000" algn="ctr" rotWithShape="0">
              <a:schemeClr val="bg2"/>
            </a:outerShdw>
          </a:effectLst>
        </p:spPr>
        <p:txBody>
          <a:bodyPr wrap="none" anchor="ctr"/>
          <a:lstStyle/>
          <a:p>
            <a:pPr algn="ctr"/>
            <a:endParaRPr lang="en-US" sz="2400" b="0">
              <a:solidFill>
                <a:srgbClr val="336600"/>
              </a:solidFill>
              <a:latin typeface="Comic Sans MS" pitchFamily="66" charset="0"/>
            </a:endParaRPr>
          </a:p>
        </p:txBody>
      </p:sp>
      <p:sp>
        <p:nvSpPr>
          <p:cNvPr id="692238" name="Rectangle 14"/>
          <p:cNvSpPr>
            <a:spLocks noChangeArrowheads="1"/>
          </p:cNvSpPr>
          <p:nvPr/>
        </p:nvSpPr>
        <p:spPr bwMode="auto">
          <a:xfrm>
            <a:off x="6948488" y="2127250"/>
            <a:ext cx="2055812"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a:r>
              <a:rPr lang="en-US" sz="2000" b="0">
                <a:solidFill>
                  <a:srgbClr val="003300"/>
                </a:solidFill>
                <a:latin typeface="Comic Sans MS" pitchFamily="66" charset="0"/>
                <a:cs typeface="Times New Roman" pitchFamily="18" charset="0"/>
              </a:rPr>
              <a:t>entry code of A</a:t>
            </a:r>
          </a:p>
        </p:txBody>
      </p:sp>
      <p:sp>
        <p:nvSpPr>
          <p:cNvPr id="692239" name="Rectangle 15"/>
          <p:cNvSpPr>
            <a:spLocks noChangeArrowheads="1"/>
          </p:cNvSpPr>
          <p:nvPr/>
        </p:nvSpPr>
        <p:spPr bwMode="auto">
          <a:xfrm>
            <a:off x="6961188" y="4579938"/>
            <a:ext cx="18891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33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a:r>
              <a:rPr lang="en-US" sz="2000" b="0">
                <a:solidFill>
                  <a:srgbClr val="003300"/>
                </a:solidFill>
                <a:latin typeface="Comic Sans MS" pitchFamily="66" charset="0"/>
                <a:cs typeface="Times New Roman" pitchFamily="18" charset="0"/>
              </a:rPr>
              <a:t>exit code of A</a:t>
            </a:r>
          </a:p>
        </p:txBody>
      </p:sp>
      <p:sp>
        <p:nvSpPr>
          <p:cNvPr id="692240" name="Rectangle 16"/>
          <p:cNvSpPr>
            <a:spLocks noChangeArrowheads="1"/>
          </p:cNvSpPr>
          <p:nvPr/>
        </p:nvSpPr>
        <p:spPr bwMode="auto">
          <a:xfrm>
            <a:off x="6942138" y="3217863"/>
            <a:ext cx="10255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a:r>
              <a:rPr lang="en-US" sz="2000" b="0">
                <a:solidFill>
                  <a:srgbClr val="CC3300"/>
                </a:solidFill>
                <a:latin typeface="Comic Sans MS" pitchFamily="66" charset="0"/>
                <a:cs typeface="Times New Roman" pitchFamily="18" charset="0"/>
              </a:rPr>
              <a:t>critical</a:t>
            </a:r>
          </a:p>
        </p:txBody>
      </p:sp>
      <p:sp>
        <p:nvSpPr>
          <p:cNvPr id="692241" name="Rectangle 17"/>
          <p:cNvSpPr>
            <a:spLocks noChangeArrowheads="1"/>
          </p:cNvSpPr>
          <p:nvPr/>
        </p:nvSpPr>
        <p:spPr bwMode="auto">
          <a:xfrm>
            <a:off x="6942138" y="3503613"/>
            <a:ext cx="10318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a:r>
              <a:rPr lang="en-US" sz="2000" b="0">
                <a:solidFill>
                  <a:srgbClr val="CC3300"/>
                </a:solidFill>
                <a:latin typeface="Comic Sans MS" pitchFamily="66" charset="0"/>
                <a:cs typeface="Times New Roman" pitchFamily="18" charset="0"/>
              </a:rPr>
              <a:t>section</a:t>
            </a:r>
          </a:p>
        </p:txBody>
      </p:sp>
      <p:sp>
        <p:nvSpPr>
          <p:cNvPr id="692242" name="Oval 18"/>
          <p:cNvSpPr>
            <a:spLocks noChangeArrowheads="1"/>
          </p:cNvSpPr>
          <p:nvPr/>
        </p:nvSpPr>
        <p:spPr bwMode="auto">
          <a:xfrm>
            <a:off x="6596063" y="5124450"/>
            <a:ext cx="254000" cy="125413"/>
          </a:xfrm>
          <a:prstGeom prst="ellipse">
            <a:avLst/>
          </a:prstGeom>
          <a:solidFill>
            <a:srgbClr val="000000"/>
          </a:solidFill>
          <a:ln w="1905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2243" name="Line 19"/>
          <p:cNvSpPr>
            <a:spLocks noChangeShapeType="1"/>
          </p:cNvSpPr>
          <p:nvPr/>
        </p:nvSpPr>
        <p:spPr bwMode="auto">
          <a:xfrm flipV="1">
            <a:off x="6723063" y="1066800"/>
            <a:ext cx="0" cy="4445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2244" name="Line 20"/>
          <p:cNvSpPr>
            <a:spLocks noChangeShapeType="1"/>
          </p:cNvSpPr>
          <p:nvPr/>
        </p:nvSpPr>
        <p:spPr bwMode="auto">
          <a:xfrm flipH="1">
            <a:off x="6113463" y="1066800"/>
            <a:ext cx="60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2245" name="Line 21"/>
          <p:cNvSpPr>
            <a:spLocks noChangeShapeType="1"/>
          </p:cNvSpPr>
          <p:nvPr/>
        </p:nvSpPr>
        <p:spPr bwMode="auto">
          <a:xfrm>
            <a:off x="6113463" y="1066800"/>
            <a:ext cx="0" cy="4521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2246" name="Line 22"/>
          <p:cNvSpPr>
            <a:spLocks noChangeShapeType="1"/>
          </p:cNvSpPr>
          <p:nvPr/>
        </p:nvSpPr>
        <p:spPr bwMode="auto">
          <a:xfrm>
            <a:off x="6113463" y="5588000"/>
            <a:ext cx="60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2247" name="Line 23"/>
          <p:cNvSpPr>
            <a:spLocks noChangeShapeType="1"/>
          </p:cNvSpPr>
          <p:nvPr/>
        </p:nvSpPr>
        <p:spPr bwMode="auto">
          <a:xfrm flipV="1">
            <a:off x="6723063" y="5207000"/>
            <a:ext cx="0" cy="381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2248" name="Rectangle 24"/>
          <p:cNvSpPr>
            <a:spLocks noChangeArrowheads="1"/>
          </p:cNvSpPr>
          <p:nvPr/>
        </p:nvSpPr>
        <p:spPr bwMode="auto">
          <a:xfrm>
            <a:off x="6948488" y="1517650"/>
            <a:ext cx="1385887"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a:r>
              <a:rPr lang="en-US" sz="2000" b="0">
                <a:solidFill>
                  <a:srgbClr val="003300"/>
                </a:solidFill>
                <a:latin typeface="Comic Sans MS" pitchFamily="66" charset="0"/>
                <a:cs typeface="Times New Roman" pitchFamily="18" charset="0"/>
              </a:rPr>
              <a:t>remainder</a:t>
            </a:r>
          </a:p>
        </p:txBody>
      </p:sp>
      <p:sp>
        <p:nvSpPr>
          <p:cNvPr id="692249" name="Rectangle 25"/>
          <p:cNvSpPr>
            <a:spLocks noChangeArrowheads="1"/>
          </p:cNvSpPr>
          <p:nvPr/>
        </p:nvSpPr>
        <p:spPr bwMode="auto">
          <a:xfrm>
            <a:off x="6565900" y="2711450"/>
            <a:ext cx="339725" cy="503238"/>
          </a:xfrm>
          <a:prstGeom prst="rect">
            <a:avLst/>
          </a:prstGeom>
          <a:solidFill>
            <a:srgbClr val="FFCCCC"/>
          </a:solidFill>
          <a:ln w="12700">
            <a:solidFill>
              <a:schemeClr val="accent2"/>
            </a:solidFill>
            <a:miter lim="800000"/>
            <a:headEnd/>
            <a:tailEnd/>
          </a:ln>
          <a:effectLst>
            <a:outerShdw dist="35921" dir="2700000" algn="ctr" rotWithShape="0">
              <a:schemeClr val="bg2"/>
            </a:outerShdw>
          </a:effectLst>
        </p:spPr>
        <p:txBody>
          <a:bodyPr wrap="none" anchor="ctr"/>
          <a:lstStyle/>
          <a:p>
            <a:pPr algn="ctr"/>
            <a:endParaRPr lang="en-US" sz="2400" b="0">
              <a:solidFill>
                <a:srgbClr val="336600"/>
              </a:solidFill>
              <a:latin typeface="Comic Sans MS" pitchFamily="66" charset="0"/>
            </a:endParaRPr>
          </a:p>
        </p:txBody>
      </p:sp>
      <p:sp>
        <p:nvSpPr>
          <p:cNvPr id="692250" name="Rectangle 26"/>
          <p:cNvSpPr>
            <a:spLocks noChangeArrowheads="1"/>
          </p:cNvSpPr>
          <p:nvPr/>
        </p:nvSpPr>
        <p:spPr bwMode="auto">
          <a:xfrm>
            <a:off x="6565900" y="3905250"/>
            <a:ext cx="339725" cy="503238"/>
          </a:xfrm>
          <a:prstGeom prst="rect">
            <a:avLst/>
          </a:prstGeom>
          <a:solidFill>
            <a:srgbClr val="FFCCCC"/>
          </a:solidFill>
          <a:ln w="12700">
            <a:solidFill>
              <a:schemeClr val="accent2"/>
            </a:solidFill>
            <a:miter lim="800000"/>
            <a:headEnd/>
            <a:tailEnd/>
          </a:ln>
          <a:effectLst>
            <a:outerShdw dist="35921" dir="2700000" algn="ctr" rotWithShape="0">
              <a:schemeClr val="bg2"/>
            </a:outerShdw>
          </a:effectLst>
        </p:spPr>
        <p:txBody>
          <a:bodyPr wrap="none" anchor="ctr"/>
          <a:lstStyle/>
          <a:p>
            <a:pPr algn="ctr"/>
            <a:endParaRPr lang="en-US" sz="2400" b="0">
              <a:solidFill>
                <a:srgbClr val="336600"/>
              </a:solidFill>
              <a:latin typeface="Comic Sans MS" pitchFamily="66" charset="0"/>
            </a:endParaRPr>
          </a:p>
        </p:txBody>
      </p:sp>
      <p:sp>
        <p:nvSpPr>
          <p:cNvPr id="692251" name="Rectangle 27"/>
          <p:cNvSpPr>
            <a:spLocks noChangeArrowheads="1"/>
          </p:cNvSpPr>
          <p:nvPr/>
        </p:nvSpPr>
        <p:spPr bwMode="auto">
          <a:xfrm>
            <a:off x="6565900" y="4527550"/>
            <a:ext cx="339725" cy="503238"/>
          </a:xfrm>
          <a:prstGeom prst="rect">
            <a:avLst/>
          </a:prstGeom>
          <a:solidFill>
            <a:srgbClr val="CCECFF"/>
          </a:solidFill>
          <a:ln w="12700">
            <a:solidFill>
              <a:schemeClr val="accent2"/>
            </a:solidFill>
            <a:miter lim="800000"/>
            <a:headEnd/>
            <a:tailEnd/>
          </a:ln>
          <a:effectLst>
            <a:outerShdw dist="35921" dir="2700000" algn="ctr" rotWithShape="0">
              <a:schemeClr val="bg2"/>
            </a:outerShdw>
          </a:effectLst>
        </p:spPr>
        <p:txBody>
          <a:bodyPr wrap="none" anchor="ctr"/>
          <a:lstStyle/>
          <a:p>
            <a:pPr algn="ctr"/>
            <a:endParaRPr lang="en-US" sz="2400" b="0">
              <a:solidFill>
                <a:srgbClr val="336600"/>
              </a:solidFill>
              <a:latin typeface="Comic Sans MS" pitchFamily="66" charset="0"/>
            </a:endParaRPr>
          </a:p>
        </p:txBody>
      </p:sp>
      <p:sp>
        <p:nvSpPr>
          <p:cNvPr id="692252" name="Rectangle 28"/>
          <p:cNvSpPr>
            <a:spLocks noChangeArrowheads="1"/>
          </p:cNvSpPr>
          <p:nvPr/>
        </p:nvSpPr>
        <p:spPr bwMode="auto">
          <a:xfrm>
            <a:off x="6948488" y="2762250"/>
            <a:ext cx="2030412"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a:r>
              <a:rPr lang="en-US" sz="2000" b="0">
                <a:solidFill>
                  <a:srgbClr val="003300"/>
                </a:solidFill>
                <a:latin typeface="Comic Sans MS" pitchFamily="66" charset="0"/>
                <a:cs typeface="Times New Roman" pitchFamily="18" charset="0"/>
              </a:rPr>
              <a:t>entry code of B</a:t>
            </a:r>
          </a:p>
        </p:txBody>
      </p:sp>
      <p:sp>
        <p:nvSpPr>
          <p:cNvPr id="692253" name="Rectangle 29"/>
          <p:cNvSpPr>
            <a:spLocks noChangeArrowheads="1"/>
          </p:cNvSpPr>
          <p:nvPr/>
        </p:nvSpPr>
        <p:spPr bwMode="auto">
          <a:xfrm>
            <a:off x="6961188" y="3944938"/>
            <a:ext cx="18637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33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a:r>
              <a:rPr lang="en-US" sz="2000" b="0">
                <a:solidFill>
                  <a:srgbClr val="003300"/>
                </a:solidFill>
                <a:latin typeface="Comic Sans MS" pitchFamily="66" charset="0"/>
                <a:cs typeface="Times New Roman" pitchFamily="18" charset="0"/>
              </a:rPr>
              <a:t>exit code of B</a:t>
            </a:r>
          </a:p>
        </p:txBody>
      </p:sp>
      <p:sp>
        <p:nvSpPr>
          <p:cNvPr id="692254" name="AutoShape 30"/>
          <p:cNvSpPr>
            <a:spLocks noChangeArrowheads="1"/>
          </p:cNvSpPr>
          <p:nvPr/>
        </p:nvSpPr>
        <p:spPr bwMode="auto">
          <a:xfrm>
            <a:off x="7239000" y="431800"/>
            <a:ext cx="1422400" cy="431800"/>
          </a:xfrm>
          <a:prstGeom prst="wedgeRoundRectCallout">
            <a:avLst>
              <a:gd name="adj1" fmla="val -97769"/>
              <a:gd name="adj2" fmla="val 75366"/>
              <a:gd name="adj3" fmla="val 16667"/>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1600" b="0">
                <a:latin typeface="Comic Sans MS" pitchFamily="66" charset="0"/>
              </a:rPr>
              <a:t>Algorithm C</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iterate type="lt">
                                    <p:tmPct val="0"/>
                                  </p:iterate>
                                  <p:childTnLst>
                                    <p:set>
                                      <p:cBhvr>
                                        <p:cTn id="6" dur="1" fill="hold">
                                          <p:stCondLst>
                                            <p:cond delay="0"/>
                                          </p:stCondLst>
                                        </p:cTn>
                                        <p:tgtEl>
                                          <p:spTgt spid="692227">
                                            <p:txEl>
                                              <p:pRg st="0" end="0"/>
                                            </p:txEl>
                                          </p:spTgt>
                                        </p:tgtEl>
                                        <p:attrNameLst>
                                          <p:attrName>style.visibility</p:attrName>
                                        </p:attrNameLst>
                                      </p:cBhvr>
                                      <p:to>
                                        <p:strVal val="visible"/>
                                      </p:to>
                                    </p:set>
                                    <p:animEffect transition="in" filter="dissolve">
                                      <p:cBhvr>
                                        <p:cTn id="7" dur="500"/>
                                        <p:tgtEl>
                                          <p:spTgt spid="6922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92227">
                                            <p:txEl>
                                              <p:pRg st="1" end="1"/>
                                            </p:txEl>
                                          </p:spTgt>
                                        </p:tgtEl>
                                        <p:attrNameLst>
                                          <p:attrName>style.visibility</p:attrName>
                                        </p:attrNameLst>
                                      </p:cBhvr>
                                      <p:to>
                                        <p:strVal val="visible"/>
                                      </p:to>
                                    </p:set>
                                    <p:animEffect transition="in" filter="dissolve">
                                      <p:cBhvr>
                                        <p:cTn id="12" dur="500"/>
                                        <p:tgtEl>
                                          <p:spTgt spid="6922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692227">
                                            <p:txEl>
                                              <p:pRg st="2" end="2"/>
                                            </p:txEl>
                                          </p:spTgt>
                                        </p:tgtEl>
                                        <p:attrNameLst>
                                          <p:attrName>style.visibility</p:attrName>
                                        </p:attrNameLst>
                                      </p:cBhvr>
                                      <p:to>
                                        <p:strVal val="visible"/>
                                      </p:to>
                                    </p:set>
                                    <p:animEffect transition="in" filter="dissolve">
                                      <p:cBhvr>
                                        <p:cTn id="17" dur="500"/>
                                        <p:tgtEl>
                                          <p:spTgt spid="6922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692227">
                                            <p:txEl>
                                              <p:pRg st="3" end="3"/>
                                            </p:txEl>
                                          </p:spTgt>
                                        </p:tgtEl>
                                        <p:attrNameLst>
                                          <p:attrName>style.visibility</p:attrName>
                                        </p:attrNameLst>
                                      </p:cBhvr>
                                      <p:to>
                                        <p:strVal val="visible"/>
                                      </p:to>
                                    </p:set>
                                    <p:animEffect transition="in" filter="dissolve">
                                      <p:cBhvr>
                                        <p:cTn id="22" dur="500"/>
                                        <p:tgtEl>
                                          <p:spTgt spid="69222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692227">
                                            <p:txEl>
                                              <p:pRg st="4" end="4"/>
                                            </p:txEl>
                                          </p:spTgt>
                                        </p:tgtEl>
                                        <p:attrNameLst>
                                          <p:attrName>style.visibility</p:attrName>
                                        </p:attrNameLst>
                                      </p:cBhvr>
                                      <p:to>
                                        <p:strVal val="visible"/>
                                      </p:to>
                                    </p:set>
                                    <p:animEffect transition="in" filter="dissolve">
                                      <p:cBhvr>
                                        <p:cTn id="27" dur="500"/>
                                        <p:tgtEl>
                                          <p:spTgt spid="6922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1</a:t>
            </a:r>
            <a:endParaRPr lang="en-US"/>
          </a:p>
        </p:txBody>
      </p:sp>
      <p:sp>
        <p:nvSpPr>
          <p:cNvPr id="5"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36930" name="Rectangle 2"/>
          <p:cNvSpPr>
            <a:spLocks noGrp="1" noChangeArrowheads="1"/>
          </p:cNvSpPr>
          <p:nvPr>
            <p:ph type="title"/>
          </p:nvPr>
        </p:nvSpPr>
        <p:spPr/>
        <p:txBody>
          <a:bodyPr/>
          <a:lstStyle/>
          <a:p>
            <a:r>
              <a:rPr lang="en-US"/>
              <a:t>Properties &amp; complexity </a:t>
            </a:r>
          </a:p>
        </p:txBody>
      </p:sp>
      <p:sp>
        <p:nvSpPr>
          <p:cNvPr id="636931" name="Rectangle 3"/>
          <p:cNvSpPr>
            <a:spLocks noGrp="1" noChangeArrowheads="1"/>
          </p:cNvSpPr>
          <p:nvPr>
            <p:ph type="body" idx="1"/>
          </p:nvPr>
        </p:nvSpPr>
        <p:spPr>
          <a:xfrm>
            <a:off x="1968500" y="1435100"/>
            <a:ext cx="4876800" cy="3873500"/>
          </a:xfrm>
          <a:solidFill>
            <a:srgbClr val="EFF9FF"/>
          </a:solidFill>
          <a:ln>
            <a:solidFill>
              <a:schemeClr val="accent2"/>
            </a:solidFill>
            <a:miter lim="800000"/>
            <a:headEnd/>
            <a:tailEnd/>
          </a:ln>
          <a:effectLst>
            <a:outerShdw dist="35921" dir="2700000" algn="ctr" rotWithShape="0">
              <a:schemeClr val="bg2"/>
            </a:outerShdw>
          </a:effectLst>
        </p:spPr>
        <p:txBody>
          <a:bodyPr/>
          <a:lstStyle/>
          <a:p>
            <a:r>
              <a:rPr lang="en-US" sz="2000"/>
              <a:t>Time complexity</a:t>
            </a:r>
          </a:p>
          <a:p>
            <a:pPr lvl="1"/>
            <a:r>
              <a:rPr lang="en-US" sz="2000"/>
              <a:t>Fast</a:t>
            </a:r>
          </a:p>
          <a:p>
            <a:pPr lvl="1"/>
            <a:r>
              <a:rPr lang="en-US" sz="2000"/>
              <a:t>Adaptive</a:t>
            </a:r>
            <a:endParaRPr lang="en-US" sz="2000">
              <a:solidFill>
                <a:srgbClr val="CC3300"/>
              </a:solidFill>
            </a:endParaRPr>
          </a:p>
          <a:p>
            <a:r>
              <a:rPr lang="en-US" sz="2000"/>
              <a:t>Fairness</a:t>
            </a:r>
          </a:p>
          <a:p>
            <a:pPr lvl="1"/>
            <a:r>
              <a:rPr lang="en-US" sz="2000"/>
              <a:t>FIFO, ...</a:t>
            </a:r>
          </a:p>
          <a:p>
            <a:r>
              <a:rPr lang="en-US" sz="2000"/>
              <a:t>Fault-tolerance</a:t>
            </a:r>
          </a:p>
          <a:p>
            <a:r>
              <a:rPr lang="en-US" sz="2000"/>
              <a:t>Local-spinning</a:t>
            </a:r>
          </a:p>
          <a:p>
            <a:r>
              <a:rPr lang="en-US" sz="2000"/>
              <a:t>Space complexity</a:t>
            </a:r>
          </a:p>
          <a:p>
            <a:r>
              <a:rPr lang="en-US" sz="2000"/>
              <a:t>Communication primitives</a:t>
            </a: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1</a:t>
            </a:r>
            <a:endParaRPr lang="en-US"/>
          </a:p>
        </p:txBody>
      </p:sp>
      <p:sp>
        <p:nvSpPr>
          <p:cNvPr id="5"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45122" name="Rectangle 2"/>
          <p:cNvSpPr>
            <a:spLocks noGrp="1" noChangeArrowheads="1"/>
          </p:cNvSpPr>
          <p:nvPr>
            <p:ph type="title"/>
          </p:nvPr>
        </p:nvSpPr>
        <p:spPr/>
        <p:txBody>
          <a:bodyPr/>
          <a:lstStyle/>
          <a:p>
            <a:r>
              <a:rPr lang="en-US"/>
              <a:t>Complexity Measures </a:t>
            </a:r>
          </a:p>
        </p:txBody>
      </p:sp>
      <p:sp>
        <p:nvSpPr>
          <p:cNvPr id="645123" name="Rectangle 3"/>
          <p:cNvSpPr>
            <a:spLocks noGrp="1" noChangeArrowheads="1"/>
          </p:cNvSpPr>
          <p:nvPr>
            <p:ph type="body" idx="1"/>
          </p:nvPr>
        </p:nvSpPr>
        <p:spPr>
          <a:xfrm>
            <a:off x="1955800" y="1587500"/>
            <a:ext cx="4876800" cy="4229100"/>
          </a:xfrm>
          <a:solidFill>
            <a:srgbClr val="EFF9FF"/>
          </a:solidFill>
          <a:ln>
            <a:solidFill>
              <a:schemeClr val="accent2"/>
            </a:solidFill>
            <a:miter lim="800000"/>
            <a:headEnd/>
            <a:tailEnd/>
          </a:ln>
          <a:effectLst>
            <a:outerShdw dist="35921" dir="2700000" algn="ctr" rotWithShape="0">
              <a:schemeClr val="bg2"/>
            </a:outerShdw>
          </a:effectLst>
        </p:spPr>
        <p:txBody>
          <a:bodyPr/>
          <a:lstStyle/>
          <a:p>
            <a:r>
              <a:rPr lang="en-US" sz="2000"/>
              <a:t>Counting steps</a:t>
            </a:r>
          </a:p>
          <a:p>
            <a:pPr lvl="1"/>
            <a:r>
              <a:rPr lang="en-US" sz="2000"/>
              <a:t>process step complexity</a:t>
            </a:r>
          </a:p>
          <a:p>
            <a:pPr lvl="1"/>
            <a:r>
              <a:rPr lang="en-US" sz="2000"/>
              <a:t>process time complexity</a:t>
            </a:r>
          </a:p>
          <a:p>
            <a:pPr lvl="1"/>
            <a:r>
              <a:rPr lang="en-US" sz="2000"/>
              <a:t>contention-free time complexity</a:t>
            </a:r>
            <a:endParaRPr lang="en-US" sz="2000">
              <a:solidFill>
                <a:srgbClr val="CC3300"/>
              </a:solidFill>
            </a:endParaRPr>
          </a:p>
          <a:p>
            <a:r>
              <a:rPr lang="en-US" sz="2000"/>
              <a:t>Counting time units</a:t>
            </a:r>
          </a:p>
          <a:p>
            <a:pPr lvl="1"/>
            <a:r>
              <a:rPr lang="en-US" sz="2000"/>
              <a:t>system response time</a:t>
            </a:r>
          </a:p>
          <a:p>
            <a:pPr lvl="1"/>
            <a:r>
              <a:rPr lang="en-US" sz="2000"/>
              <a:t>process response time</a:t>
            </a:r>
          </a:p>
          <a:p>
            <a:r>
              <a:rPr lang="en-US" sz="2000"/>
              <a:t>Counting communications</a:t>
            </a:r>
          </a:p>
          <a:p>
            <a:pPr lvl="1"/>
            <a:r>
              <a:rPr lang="en-US" sz="2000"/>
              <a:t>distributed shared memory</a:t>
            </a:r>
          </a:p>
          <a:p>
            <a:pPr lvl="1"/>
            <a:r>
              <a:rPr lang="en-US" sz="2000"/>
              <a:t>coherent caching</a:t>
            </a:r>
          </a:p>
          <a:p>
            <a:r>
              <a:rPr lang="en-US" sz="2000"/>
              <a:t>Space complexity</a:t>
            </a:r>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Chapter 1</a:t>
            </a:r>
            <a:endParaRPr lang="en-US"/>
          </a:p>
        </p:txBody>
      </p:sp>
      <p:sp>
        <p:nvSpPr>
          <p:cNvPr id="7"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73794" name="Rectangle 2"/>
          <p:cNvSpPr>
            <a:spLocks noGrp="1" noChangeArrowheads="1"/>
          </p:cNvSpPr>
          <p:nvPr>
            <p:ph type="title"/>
          </p:nvPr>
        </p:nvSpPr>
        <p:spPr/>
        <p:txBody>
          <a:bodyPr/>
          <a:lstStyle/>
          <a:p>
            <a:r>
              <a:rPr lang="en-US"/>
              <a:t>History of the mutex problem</a:t>
            </a:r>
          </a:p>
        </p:txBody>
      </p:sp>
      <p:sp>
        <p:nvSpPr>
          <p:cNvPr id="673795" name="Rectangle 3"/>
          <p:cNvSpPr>
            <a:spLocks noGrp="1" noChangeArrowheads="1"/>
          </p:cNvSpPr>
          <p:nvPr>
            <p:ph type="body" idx="1"/>
          </p:nvPr>
        </p:nvSpPr>
        <p:spPr>
          <a:xfrm>
            <a:off x="3365500" y="1562100"/>
            <a:ext cx="5295900" cy="4025900"/>
          </a:xfrm>
        </p:spPr>
        <p:txBody>
          <a:bodyPr/>
          <a:lstStyle/>
          <a:p>
            <a:r>
              <a:rPr lang="en-US" sz="2000"/>
              <a:t>1965</a:t>
            </a:r>
            <a:r>
              <a:rPr lang="he-IL" sz="2000"/>
              <a:t> </a:t>
            </a:r>
            <a:r>
              <a:rPr lang="en-US" sz="2000"/>
              <a:t> </a:t>
            </a:r>
          </a:p>
          <a:p>
            <a:pPr lvl="1"/>
            <a:r>
              <a:rPr lang="en-US" sz="2000"/>
              <a:t>Defined by Dijkstra</a:t>
            </a:r>
          </a:p>
          <a:p>
            <a:pPr lvl="1"/>
            <a:r>
              <a:rPr lang="en-US" sz="2000"/>
              <a:t>First solution by Dekker</a:t>
            </a:r>
          </a:p>
          <a:p>
            <a:pPr lvl="1"/>
            <a:r>
              <a:rPr lang="en-US" sz="2000"/>
              <a:t>General solution by Dijkstra</a:t>
            </a:r>
            <a:r>
              <a:rPr lang="he-IL" sz="2000"/>
              <a:t> </a:t>
            </a:r>
            <a:r>
              <a:rPr lang="en-US" sz="2000"/>
              <a:t> </a:t>
            </a:r>
          </a:p>
          <a:p>
            <a:r>
              <a:rPr lang="en-US" sz="2000"/>
              <a:t>Fischer, Knuth, Lynch, Rabin, Rivest, ...</a:t>
            </a:r>
          </a:p>
          <a:p>
            <a:r>
              <a:rPr lang="en-US" sz="2000"/>
              <a:t>1974  Lamport’s bakery algorithm</a:t>
            </a:r>
            <a:endParaRPr lang="he-IL" sz="2000"/>
          </a:p>
          <a:p>
            <a:r>
              <a:rPr lang="en-US" sz="2000"/>
              <a:t>1981  Peterson’s solution</a:t>
            </a:r>
            <a:endParaRPr lang="he-IL" sz="2000"/>
          </a:p>
          <a:p>
            <a:r>
              <a:rPr lang="en-US" sz="2000"/>
              <a:t>There are hundreds of published solutions</a:t>
            </a:r>
            <a:endParaRPr lang="he-IL" sz="2000"/>
          </a:p>
          <a:p>
            <a:r>
              <a:rPr lang="en-US" sz="2000"/>
              <a:t>Lots of related problems</a:t>
            </a:r>
          </a:p>
        </p:txBody>
      </p:sp>
      <p:pic>
        <p:nvPicPr>
          <p:cNvPr id="673796" name="Picture 4" descr="Photo of Edsger W. Dijkstr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088" y="1616075"/>
            <a:ext cx="2257425" cy="2914650"/>
          </a:xfrm>
          <a:prstGeom prst="rect">
            <a:avLst/>
          </a:prstGeom>
          <a:noFill/>
          <a:extLst>
            <a:ext uri="{909E8E84-426E-40DD-AFC4-6F175D3DCCD1}">
              <a14:hiddenFill xmlns:a14="http://schemas.microsoft.com/office/drawing/2010/main">
                <a:solidFill>
                  <a:srgbClr val="FFFFFF"/>
                </a:solidFill>
              </a14:hiddenFill>
            </a:ext>
          </a:extLst>
        </p:spPr>
      </p:pic>
      <p:sp>
        <p:nvSpPr>
          <p:cNvPr id="673797" name="Text Box 5"/>
          <p:cNvSpPr txBox="1">
            <a:spLocks noChangeArrowheads="1"/>
          </p:cNvSpPr>
          <p:nvPr/>
        </p:nvSpPr>
        <p:spPr bwMode="auto">
          <a:xfrm>
            <a:off x="720725" y="4619625"/>
            <a:ext cx="2603500" cy="792163"/>
          </a:xfrm>
          <a:prstGeom prst="rect">
            <a:avLst/>
          </a:prstGeom>
          <a:noFill/>
          <a:ln>
            <a:noFill/>
          </a:ln>
          <a:effectLst/>
          <a:extLst>
            <a:ext uri="{909E8E84-426E-40DD-AFC4-6F175D3DCCD1}">
              <a14:hiddenFill xmlns:a14="http://schemas.microsoft.com/office/drawing/2010/main">
                <a:solidFill>
                  <a:srgbClr val="FFE1E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E. W. Dijkstra</a:t>
            </a:r>
          </a:p>
          <a:p>
            <a:r>
              <a:rPr lang="en-US" sz="1400">
                <a:solidFill>
                  <a:schemeClr val="accent2"/>
                </a:solidFill>
                <a:hlinkClick r:id="rId4"/>
              </a:rPr>
              <a:t>www.cs.utexas.edu/users/EWD/</a:t>
            </a:r>
            <a:endParaRPr lang="en-US" sz="1400">
              <a:solidFill>
                <a:schemeClr val="accent2"/>
              </a:solidFill>
            </a:endParaRPr>
          </a:p>
          <a:p>
            <a:r>
              <a:rPr lang="en-US" sz="1400"/>
              <a:t>(Photo by </a:t>
            </a:r>
            <a:r>
              <a:rPr lang="en-US" sz="1400" i="1"/>
              <a:t>Hamilton Richards</a:t>
            </a:r>
            <a:r>
              <a:rPr lang="en-US" sz="1400"/>
              <a:t> 2002)</a:t>
            </a:r>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1</a:t>
            </a:r>
            <a:endParaRPr lang="en-US"/>
          </a:p>
        </p:txBody>
      </p:sp>
      <p:sp>
        <p:nvSpPr>
          <p:cNvPr id="5"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598018" name="Rectangle 2"/>
          <p:cNvSpPr>
            <a:spLocks noGrp="1" noChangeArrowheads="1"/>
          </p:cNvSpPr>
          <p:nvPr>
            <p:ph type="title"/>
          </p:nvPr>
        </p:nvSpPr>
        <p:spPr/>
        <p:txBody>
          <a:bodyPr/>
          <a:lstStyle/>
          <a:p>
            <a:r>
              <a:rPr lang="en-US" sz="3200"/>
              <a:t>Next Chapter</a:t>
            </a:r>
          </a:p>
        </p:txBody>
      </p:sp>
      <p:sp>
        <p:nvSpPr>
          <p:cNvPr id="598019" name="Rectangle 3"/>
          <p:cNvSpPr>
            <a:spLocks noGrp="1" noChangeArrowheads="1"/>
          </p:cNvSpPr>
          <p:nvPr>
            <p:ph type="body" idx="1"/>
          </p:nvPr>
        </p:nvSpPr>
        <p:spPr>
          <a:xfrm>
            <a:off x="2108200" y="1384300"/>
            <a:ext cx="4800600" cy="2667000"/>
          </a:xfrm>
        </p:spPr>
        <p:txBody>
          <a:bodyPr/>
          <a:lstStyle/>
          <a:p>
            <a:pPr>
              <a:buFont typeface="Wingdings" pitchFamily="2" charset="2"/>
              <a:buNone/>
            </a:pPr>
            <a:r>
              <a:rPr lang="en-US" sz="2000"/>
              <a:t>	In Chapter 2 we will start looking at basic solutions to the mutual exclusion problem using atomic registers.</a:t>
            </a:r>
          </a:p>
          <a:p>
            <a:pPr>
              <a:buFont typeface="Wingdings" pitchFamily="2" charset="2"/>
              <a:buNone/>
            </a:pPr>
            <a:endParaRPr lang="en-US" sz="2000"/>
          </a:p>
          <a:p>
            <a:pPr>
              <a:buFont typeface="Wingdings" pitchFamily="2" charset="2"/>
              <a:buNone/>
            </a:pPr>
            <a:r>
              <a:rPr lang="en-US" sz="2000"/>
              <a:t>	-- Gadi</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1</a:t>
            </a:r>
            <a:endParaRPr lang="en-US"/>
          </a:p>
        </p:txBody>
      </p:sp>
      <p:sp>
        <p:nvSpPr>
          <p:cNvPr id="5"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42050" name="Rectangle 2"/>
          <p:cNvSpPr>
            <a:spLocks noGrp="1" noChangeArrowheads="1"/>
          </p:cNvSpPr>
          <p:nvPr>
            <p:ph type="title"/>
          </p:nvPr>
        </p:nvSpPr>
        <p:spPr/>
        <p:txBody>
          <a:bodyPr/>
          <a:lstStyle/>
          <a:p>
            <a:r>
              <a:rPr lang="en-US"/>
              <a:t>Important Distinction</a:t>
            </a:r>
          </a:p>
        </p:txBody>
      </p:sp>
      <p:sp>
        <p:nvSpPr>
          <p:cNvPr id="642051" name="Rectangle 3"/>
          <p:cNvSpPr>
            <a:spLocks noGrp="1" noChangeArrowheads="1"/>
          </p:cNvSpPr>
          <p:nvPr>
            <p:ph type="body" idx="1"/>
          </p:nvPr>
        </p:nvSpPr>
        <p:spPr>
          <a:xfrm>
            <a:off x="1854200" y="1727200"/>
            <a:ext cx="5270500" cy="2540000"/>
          </a:xfrm>
          <a:solidFill>
            <a:srgbClr val="FFF6E9"/>
          </a:solidFill>
          <a:ln>
            <a:solidFill>
              <a:schemeClr val="accent2"/>
            </a:solidFill>
            <a:miter lim="800000"/>
            <a:headEnd/>
            <a:tailEnd/>
          </a:ln>
          <a:effectLst>
            <a:outerShdw dist="35921" dir="2700000" algn="ctr" rotWithShape="0">
              <a:schemeClr val="bg2"/>
            </a:outerShdw>
          </a:effectLst>
        </p:spPr>
        <p:txBody>
          <a:bodyPr/>
          <a:lstStyle/>
          <a:p>
            <a:r>
              <a:rPr lang="en-US" sz="2000">
                <a:solidFill>
                  <a:srgbClr val="CC3300"/>
                </a:solidFill>
              </a:rPr>
              <a:t>Safety Property</a:t>
            </a:r>
          </a:p>
          <a:p>
            <a:pPr lvl="1"/>
            <a:r>
              <a:rPr lang="en-US" sz="2000">
                <a:solidFill>
                  <a:schemeClr val="accent2"/>
                </a:solidFill>
              </a:rPr>
              <a:t>Nothing bad happens ever</a:t>
            </a:r>
          </a:p>
          <a:p>
            <a:pPr lvl="1"/>
            <a:r>
              <a:rPr lang="en-US" sz="2000">
                <a:solidFill>
                  <a:schemeClr val="tx1"/>
                </a:solidFill>
              </a:rPr>
              <a:t>Example: mutual exclusion</a:t>
            </a:r>
          </a:p>
          <a:p>
            <a:r>
              <a:rPr lang="en-US" sz="2000">
                <a:solidFill>
                  <a:srgbClr val="CC3300"/>
                </a:solidFill>
              </a:rPr>
              <a:t>Liveness Property</a:t>
            </a:r>
            <a:r>
              <a:rPr lang="en-US" sz="2000"/>
              <a:t> </a:t>
            </a:r>
          </a:p>
          <a:p>
            <a:pPr lvl="1"/>
            <a:r>
              <a:rPr lang="en-US" sz="2000">
                <a:solidFill>
                  <a:schemeClr val="accent2"/>
                </a:solidFill>
              </a:rPr>
              <a:t>Something good happens eventually</a:t>
            </a:r>
          </a:p>
          <a:p>
            <a:pPr lvl="1"/>
            <a:r>
              <a:rPr lang="en-US" sz="2000">
                <a:solidFill>
                  <a:schemeClr val="tx1"/>
                </a:solidFill>
              </a:rPr>
              <a:t>Example: progress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3"/>
          <p:cNvSpPr>
            <a:spLocks noGrp="1"/>
          </p:cNvSpPr>
          <p:nvPr>
            <p:ph type="dt" sz="half" idx="10"/>
          </p:nvPr>
        </p:nvSpPr>
        <p:spPr/>
        <p:txBody>
          <a:bodyPr/>
          <a:lstStyle/>
          <a:p>
            <a:r>
              <a:rPr lang="en-US" smtClean="0"/>
              <a:t>Chapter 1</a:t>
            </a:r>
            <a:endParaRPr lang="en-US"/>
          </a:p>
        </p:txBody>
      </p:sp>
      <p:sp>
        <p:nvSpPr>
          <p:cNvPr id="18"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414794" name="Rectangle 74"/>
          <p:cNvSpPr>
            <a:spLocks noChangeArrowheads="1"/>
          </p:cNvSpPr>
          <p:nvPr/>
        </p:nvSpPr>
        <p:spPr bwMode="auto">
          <a:xfrm>
            <a:off x="1562100" y="1536700"/>
            <a:ext cx="6146800" cy="3670300"/>
          </a:xfrm>
          <a:prstGeom prst="rect">
            <a:avLst/>
          </a:prstGeom>
          <a:solidFill>
            <a:srgbClr val="B2B2B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14722" name="Rectangle 2"/>
          <p:cNvSpPr>
            <a:spLocks noGrp="1" noChangeArrowheads="1"/>
          </p:cNvSpPr>
          <p:nvPr>
            <p:ph type="title"/>
          </p:nvPr>
        </p:nvSpPr>
        <p:spPr/>
        <p:txBody>
          <a:bodyPr/>
          <a:lstStyle/>
          <a:p>
            <a:r>
              <a:rPr lang="en-US"/>
              <a:t>Solution 1</a:t>
            </a:r>
          </a:p>
        </p:txBody>
      </p:sp>
      <p:sp>
        <p:nvSpPr>
          <p:cNvPr id="414723" name="Rectangle 3"/>
          <p:cNvSpPr>
            <a:spLocks noGrp="1" noChangeArrowheads="1"/>
          </p:cNvSpPr>
          <p:nvPr>
            <p:ph type="body" idx="1"/>
          </p:nvPr>
        </p:nvSpPr>
        <p:spPr>
          <a:xfrm>
            <a:off x="1384300" y="5410200"/>
            <a:ext cx="2044700" cy="571500"/>
          </a:xfrm>
        </p:spPr>
        <p:txBody>
          <a:bodyPr/>
          <a:lstStyle/>
          <a:p>
            <a:pPr>
              <a:buFont typeface="Wingdings" pitchFamily="2" charset="2"/>
              <a:buNone/>
            </a:pPr>
            <a:r>
              <a:rPr lang="en-US" sz="2000">
                <a:solidFill>
                  <a:srgbClr val="003300"/>
                </a:solidFill>
              </a:rPr>
              <a:t>Does it work? </a:t>
            </a:r>
          </a:p>
        </p:txBody>
      </p:sp>
      <p:graphicFrame>
        <p:nvGraphicFramePr>
          <p:cNvPr id="414829" name="Group 109"/>
          <p:cNvGraphicFramePr>
            <a:graphicFrameLocks noGrp="1"/>
          </p:cNvGraphicFramePr>
          <p:nvPr/>
        </p:nvGraphicFramePr>
        <p:xfrm>
          <a:off x="1498600" y="1435100"/>
          <a:ext cx="6134100" cy="3695700"/>
        </p:xfrm>
        <a:graphic>
          <a:graphicData uri="http://schemas.openxmlformats.org/drawingml/2006/table">
            <a:tbl>
              <a:tblPr/>
              <a:tblGrid>
                <a:gridCol w="3087688"/>
                <a:gridCol w="3046412"/>
              </a:tblGrid>
              <a:tr h="3695700">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CC3300"/>
                          </a:solidFill>
                          <a:effectLst/>
                          <a:latin typeface="Comic Sans MS" pitchFamily="66" charset="0"/>
                        </a:rPr>
                        <a:t>Alice</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003300"/>
                          </a:solidFill>
                          <a:effectLst/>
                          <a:latin typeface="Comic Sans MS" pitchFamily="66" charset="0"/>
                        </a:rPr>
                        <a:t>if</a:t>
                      </a:r>
                      <a:r>
                        <a:rPr kumimoji="0" lang="en-US" sz="2400" b="0" i="0" u="none" strike="noStrike" cap="none" normalizeH="0" baseline="0" smtClean="0">
                          <a:ln>
                            <a:noFill/>
                          </a:ln>
                          <a:solidFill>
                            <a:schemeClr val="accent2"/>
                          </a:solidFill>
                          <a:effectLst/>
                          <a:latin typeface="Comic Sans MS" pitchFamily="66" charset="0"/>
                        </a:rPr>
                        <a:t> (no note) </a:t>
                      </a:r>
                      <a:r>
                        <a:rPr kumimoji="0" lang="en-US" sz="2400" b="0" i="0" u="none" strike="noStrike" cap="none" normalizeH="0" baseline="0" smtClean="0">
                          <a:ln>
                            <a:noFill/>
                          </a:ln>
                          <a:solidFill>
                            <a:srgbClr val="003300"/>
                          </a:solidFill>
                          <a:effectLst/>
                          <a:latin typeface="Comic Sans MS" pitchFamily="66" charset="0"/>
                        </a:rPr>
                        <a:t>{</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chemeClr val="accent2"/>
                          </a:solidFill>
                          <a:effectLst/>
                          <a:latin typeface="Comic Sans MS" pitchFamily="66" charset="0"/>
                        </a:rPr>
                        <a:t>   </a:t>
                      </a:r>
                      <a:r>
                        <a:rPr kumimoji="0" lang="en-US" sz="2400" b="0" i="0" u="none" strike="noStrike" cap="none" normalizeH="0" baseline="0" smtClean="0">
                          <a:ln>
                            <a:noFill/>
                          </a:ln>
                          <a:solidFill>
                            <a:srgbClr val="003300"/>
                          </a:solidFill>
                          <a:effectLst/>
                          <a:latin typeface="Comic Sans MS" pitchFamily="66" charset="0"/>
                        </a:rPr>
                        <a:t>if </a:t>
                      </a:r>
                      <a:r>
                        <a:rPr kumimoji="0" lang="en-US" sz="2400" b="0" i="0" u="none" strike="noStrike" cap="none" normalizeH="0" baseline="0" smtClean="0">
                          <a:ln>
                            <a:noFill/>
                          </a:ln>
                          <a:solidFill>
                            <a:schemeClr val="accent2"/>
                          </a:solidFill>
                          <a:effectLst/>
                          <a:latin typeface="Comic Sans MS" pitchFamily="66" charset="0"/>
                        </a:rPr>
                        <a:t>(no milk) </a:t>
                      </a:r>
                      <a:r>
                        <a:rPr kumimoji="0" lang="en-US" sz="2400" b="0" i="0" u="none" strike="noStrike" cap="none" normalizeH="0" baseline="0" smtClean="0">
                          <a:ln>
                            <a:noFill/>
                          </a:ln>
                          <a:solidFill>
                            <a:srgbClr val="003300"/>
                          </a:solidFill>
                          <a:effectLst/>
                          <a:latin typeface="Comic Sans MS" pitchFamily="66" charset="0"/>
                        </a:rPr>
                        <a:t>{</a:t>
                      </a:r>
                      <a:r>
                        <a:rPr kumimoji="0" lang="en-US" sz="2400" b="0" i="0" u="none" strike="noStrike" cap="none" normalizeH="0" baseline="0" smtClean="0">
                          <a:ln>
                            <a:noFill/>
                          </a:ln>
                          <a:solidFill>
                            <a:schemeClr val="accent2"/>
                          </a:solidFill>
                          <a:effectLst/>
                          <a:latin typeface="Comic Sans MS" pitchFamily="66" charset="0"/>
                        </a:rPr>
                        <a:t> </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chemeClr val="accent2"/>
                          </a:solidFill>
                          <a:effectLst/>
                          <a:latin typeface="Comic Sans MS" pitchFamily="66" charset="0"/>
                        </a:rPr>
                        <a:t>       leave Note </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chemeClr val="accent2"/>
                          </a:solidFill>
                          <a:effectLst/>
                          <a:latin typeface="Comic Sans MS" pitchFamily="66" charset="0"/>
                        </a:rPr>
                        <a:t>       buy milk</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chemeClr val="accent2"/>
                          </a:solidFill>
                          <a:effectLst/>
                          <a:latin typeface="Comic Sans MS" pitchFamily="66" charset="0"/>
                        </a:rPr>
                        <a:t>       remove note</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336600"/>
                          </a:solidFill>
                          <a:effectLst/>
                          <a:latin typeface="Comic Sans MS" pitchFamily="66" charset="0"/>
                        </a:rPr>
                        <a:t>   </a:t>
                      </a:r>
                      <a:r>
                        <a:rPr kumimoji="0" lang="en-US" sz="2400" b="0" i="0" u="none" strike="noStrike" cap="none" normalizeH="0" baseline="0" smtClean="0">
                          <a:ln>
                            <a:noFill/>
                          </a:ln>
                          <a:solidFill>
                            <a:srgbClr val="003300"/>
                          </a:solidFill>
                          <a:effectLst/>
                          <a:latin typeface="Comic Sans MS" pitchFamily="66" charset="0"/>
                        </a:rPr>
                        <a:t>}</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003300"/>
                          </a:solidFill>
                          <a:effectLst/>
                          <a:latin typeface="Comic Sans MS" pitchFamily="66" charset="0"/>
                        </a:rPr>
                        <a:t>}</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EFF9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CC3300"/>
                          </a:solidFill>
                          <a:effectLst/>
                          <a:latin typeface="Comic Sans MS" pitchFamily="66" charset="0"/>
                        </a:rPr>
                        <a:t>Bob</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003300"/>
                          </a:solidFill>
                          <a:effectLst/>
                          <a:latin typeface="Comic Sans MS" pitchFamily="66" charset="0"/>
                        </a:rPr>
                        <a:t>if</a:t>
                      </a:r>
                      <a:r>
                        <a:rPr kumimoji="0" lang="en-US" sz="2400" b="0" i="0" u="none" strike="noStrike" cap="none" normalizeH="0" baseline="0" smtClean="0">
                          <a:ln>
                            <a:noFill/>
                          </a:ln>
                          <a:solidFill>
                            <a:schemeClr val="accent2"/>
                          </a:solidFill>
                          <a:effectLst/>
                          <a:latin typeface="Comic Sans MS" pitchFamily="66" charset="0"/>
                        </a:rPr>
                        <a:t> (no note) </a:t>
                      </a:r>
                      <a:r>
                        <a:rPr kumimoji="0" lang="en-US" sz="2400" b="0" i="0" u="none" strike="noStrike" cap="none" normalizeH="0" baseline="0" smtClean="0">
                          <a:ln>
                            <a:noFill/>
                          </a:ln>
                          <a:solidFill>
                            <a:srgbClr val="003300"/>
                          </a:solidFill>
                          <a:effectLst/>
                          <a:latin typeface="Comic Sans MS" pitchFamily="66" charset="0"/>
                        </a:rPr>
                        <a:t>{</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chemeClr val="accent2"/>
                          </a:solidFill>
                          <a:effectLst/>
                          <a:latin typeface="Comic Sans MS" pitchFamily="66" charset="0"/>
                        </a:rPr>
                        <a:t>   </a:t>
                      </a:r>
                      <a:r>
                        <a:rPr kumimoji="0" lang="en-US" sz="2400" b="0" i="0" u="none" strike="noStrike" cap="none" normalizeH="0" baseline="0" smtClean="0">
                          <a:ln>
                            <a:noFill/>
                          </a:ln>
                          <a:solidFill>
                            <a:srgbClr val="003300"/>
                          </a:solidFill>
                          <a:effectLst/>
                          <a:latin typeface="Comic Sans MS" pitchFamily="66" charset="0"/>
                        </a:rPr>
                        <a:t>if</a:t>
                      </a:r>
                      <a:r>
                        <a:rPr kumimoji="0" lang="en-US" sz="2400" b="0" i="0" u="none" strike="noStrike" cap="none" normalizeH="0" baseline="0" smtClean="0">
                          <a:ln>
                            <a:noFill/>
                          </a:ln>
                          <a:solidFill>
                            <a:schemeClr val="accent2"/>
                          </a:solidFill>
                          <a:effectLst/>
                          <a:latin typeface="Comic Sans MS" pitchFamily="66" charset="0"/>
                        </a:rPr>
                        <a:t> (no milk) </a:t>
                      </a:r>
                      <a:r>
                        <a:rPr kumimoji="0" lang="en-US" sz="2400" b="0" i="0" u="none" strike="noStrike" cap="none" normalizeH="0" baseline="0" smtClean="0">
                          <a:ln>
                            <a:noFill/>
                          </a:ln>
                          <a:solidFill>
                            <a:srgbClr val="003300"/>
                          </a:solidFill>
                          <a:effectLst/>
                          <a:latin typeface="Comic Sans MS" pitchFamily="66" charset="0"/>
                        </a:rPr>
                        <a:t>{</a:t>
                      </a:r>
                      <a:r>
                        <a:rPr kumimoji="0" lang="en-US" sz="2400" b="0" i="0" u="none" strike="noStrike" cap="none" normalizeH="0" baseline="0" smtClean="0">
                          <a:ln>
                            <a:noFill/>
                          </a:ln>
                          <a:solidFill>
                            <a:srgbClr val="336600"/>
                          </a:solidFill>
                          <a:effectLst/>
                          <a:latin typeface="Comic Sans MS" pitchFamily="66" charset="0"/>
                        </a:rPr>
                        <a:t> </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chemeClr val="accent2"/>
                          </a:solidFill>
                          <a:effectLst/>
                          <a:latin typeface="Comic Sans MS" pitchFamily="66" charset="0"/>
                        </a:rPr>
                        <a:t>       leave Note </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chemeClr val="accent2"/>
                          </a:solidFill>
                          <a:effectLst/>
                          <a:latin typeface="Comic Sans MS" pitchFamily="66" charset="0"/>
                        </a:rPr>
                        <a:t>       buy milk</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chemeClr val="accent2"/>
                          </a:solidFill>
                          <a:effectLst/>
                          <a:latin typeface="Comic Sans MS" pitchFamily="66" charset="0"/>
                        </a:rPr>
                        <a:t>       remove note</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chemeClr val="accent2"/>
                          </a:solidFill>
                          <a:effectLst/>
                          <a:latin typeface="Comic Sans MS" pitchFamily="66" charset="0"/>
                        </a:rPr>
                        <a:t>   </a:t>
                      </a:r>
                      <a:r>
                        <a:rPr kumimoji="0" lang="en-US" sz="2400" b="0" i="0" u="none" strike="noStrike" cap="none" normalizeH="0" baseline="0" smtClean="0">
                          <a:ln>
                            <a:noFill/>
                          </a:ln>
                          <a:solidFill>
                            <a:srgbClr val="003300"/>
                          </a:solidFill>
                          <a:effectLst/>
                          <a:latin typeface="Comic Sans MS" pitchFamily="66" charset="0"/>
                        </a:rPr>
                        <a:t>}</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003300"/>
                          </a:solidFill>
                          <a:effectLst/>
                          <a:latin typeface="Comic Sans MS" pitchFamily="66" charset="0"/>
                        </a:rPr>
                        <a:t>}</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EFF9FF"/>
                    </a:solidFill>
                  </a:tcPr>
                </a:tc>
              </a:tr>
            </a:tbl>
          </a:graphicData>
        </a:graphic>
      </p:graphicFrame>
      <p:sp>
        <p:nvSpPr>
          <p:cNvPr id="414770" name="Rectangle 50"/>
          <p:cNvSpPr>
            <a:spLocks noChangeArrowheads="1"/>
          </p:cNvSpPr>
          <p:nvPr/>
        </p:nvSpPr>
        <p:spPr bwMode="auto">
          <a:xfrm>
            <a:off x="1384300" y="5740400"/>
            <a:ext cx="3454400"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accent2"/>
              </a:buClr>
              <a:buSzPct val="85000"/>
              <a:buFont typeface="Wingdings" pitchFamily="2" charset="2"/>
              <a:buNone/>
            </a:pPr>
            <a:r>
              <a:rPr lang="en-US" sz="2000" b="0">
                <a:latin typeface="Comic Sans MS" pitchFamily="66" charset="0"/>
              </a:rPr>
              <a:t>No, may end up with too much milk.</a:t>
            </a:r>
          </a:p>
        </p:txBody>
      </p:sp>
      <p:sp>
        <p:nvSpPr>
          <p:cNvPr id="414771" name="Text Box 51"/>
          <p:cNvSpPr txBox="1">
            <a:spLocks noChangeArrowheads="1"/>
          </p:cNvSpPr>
          <p:nvPr/>
        </p:nvSpPr>
        <p:spPr bwMode="auto">
          <a:xfrm>
            <a:off x="5233988" y="5414963"/>
            <a:ext cx="2363787" cy="711200"/>
          </a:xfrm>
          <a:prstGeom prst="rect">
            <a:avLst/>
          </a:prstGeom>
          <a:solidFill>
            <a:srgbClr val="FFF6E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chemeClr val="accent2"/>
              </a:buClr>
              <a:buSzPct val="85000"/>
              <a:buFont typeface="Symbol" pitchFamily="18" charset="2"/>
              <a:buChar char="C"/>
            </a:pPr>
            <a:r>
              <a:rPr lang="en-US" sz="2000" b="0">
                <a:latin typeface="Comic Sans MS" pitchFamily="66" charset="0"/>
              </a:rPr>
              <a:t> </a:t>
            </a:r>
            <a:r>
              <a:rPr lang="en-US" sz="2000" b="0">
                <a:solidFill>
                  <a:srgbClr val="003300"/>
                </a:solidFill>
                <a:latin typeface="Comic Sans MS" pitchFamily="66" charset="0"/>
              </a:rPr>
              <a:t>mutual exclusion</a:t>
            </a:r>
          </a:p>
          <a:p>
            <a:pPr>
              <a:buClr>
                <a:schemeClr val="accent2"/>
              </a:buClr>
              <a:buFont typeface="Wingdings" pitchFamily="2" charset="2"/>
              <a:buChar char="ü"/>
            </a:pPr>
            <a:r>
              <a:rPr lang="en-US" sz="2000" b="0">
                <a:solidFill>
                  <a:srgbClr val="003300"/>
                </a:solidFill>
                <a:latin typeface="Comic Sans MS" pitchFamily="66" charset="0"/>
              </a:rPr>
              <a:t>progress</a:t>
            </a:r>
          </a:p>
        </p:txBody>
      </p:sp>
      <p:pic>
        <p:nvPicPr>
          <p:cNvPr id="414831" name="Picture 1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2363" y="1477963"/>
            <a:ext cx="890587" cy="847725"/>
          </a:xfrm>
          <a:prstGeom prst="rect">
            <a:avLst/>
          </a:prstGeom>
          <a:noFill/>
          <a:ln>
            <a:noFill/>
          </a:ln>
          <a:effectLst/>
          <a:extLst>
            <a:ext uri="{909E8E84-426E-40DD-AFC4-6F175D3DCCD1}">
              <a14:hiddenFill xmlns:a14="http://schemas.microsoft.com/office/drawing/2010/main">
                <a:solidFill>
                  <a:srgbClr val="FFE1E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4832" name="Picture 1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8038" y="1460500"/>
            <a:ext cx="476250" cy="884238"/>
          </a:xfrm>
          <a:prstGeom prst="rect">
            <a:avLst/>
          </a:prstGeom>
          <a:noFill/>
          <a:ln>
            <a:noFill/>
          </a:ln>
          <a:effectLst/>
          <a:extLst>
            <a:ext uri="{909E8E84-426E-40DD-AFC4-6F175D3DCCD1}">
              <a14:hiddenFill xmlns:a14="http://schemas.microsoft.com/office/drawing/2010/main">
                <a:solidFill>
                  <a:srgbClr val="FFE1E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4770"/>
                                        </p:tgtEl>
                                        <p:attrNameLst>
                                          <p:attrName>style.visibility</p:attrName>
                                        </p:attrNameLst>
                                      </p:cBhvr>
                                      <p:to>
                                        <p:strVal val="visible"/>
                                      </p:to>
                                    </p:set>
                                    <p:anim calcmode="lin" valueType="num">
                                      <p:cBhvr additive="base">
                                        <p:cTn id="7" dur="500" fill="hold"/>
                                        <p:tgtEl>
                                          <p:spTgt spid="414770"/>
                                        </p:tgtEl>
                                        <p:attrNameLst>
                                          <p:attrName>ppt_x</p:attrName>
                                        </p:attrNameLst>
                                      </p:cBhvr>
                                      <p:tavLst>
                                        <p:tav tm="0">
                                          <p:val>
                                            <p:strVal val="0-#ppt_w/2"/>
                                          </p:val>
                                        </p:tav>
                                        <p:tav tm="100000">
                                          <p:val>
                                            <p:strVal val="#ppt_x"/>
                                          </p:val>
                                        </p:tav>
                                      </p:tavLst>
                                    </p:anim>
                                    <p:anim calcmode="lin" valueType="num">
                                      <p:cBhvr additive="base">
                                        <p:cTn id="8" dur="500" fill="hold"/>
                                        <p:tgtEl>
                                          <p:spTgt spid="41477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4" presetClass="entr" presetSubtype="0" fill="hold" grpId="0" nodeType="clickEffect">
                                  <p:stCondLst>
                                    <p:cond delay="0"/>
                                  </p:stCondLst>
                                  <p:childTnLst>
                                    <p:set>
                                      <p:cBhvr>
                                        <p:cTn id="12" dur="1" fill="hold">
                                          <p:stCondLst>
                                            <p:cond delay="0"/>
                                          </p:stCondLst>
                                        </p:cTn>
                                        <p:tgtEl>
                                          <p:spTgt spid="414771"/>
                                        </p:tgtEl>
                                        <p:attrNameLst>
                                          <p:attrName>style.visibility</p:attrName>
                                        </p:attrNameLst>
                                      </p:cBhvr>
                                      <p:to>
                                        <p:strVal val="visible"/>
                                      </p:to>
                                    </p:set>
                                    <p:anim from="(-#ppt_w/2)" to="(#ppt_x)" calcmode="lin" valueType="num">
                                      <p:cBhvr>
                                        <p:cTn id="13" dur="1200" fill="hold">
                                          <p:stCondLst>
                                            <p:cond delay="0"/>
                                          </p:stCondLst>
                                        </p:cTn>
                                        <p:tgtEl>
                                          <p:spTgt spid="414771"/>
                                        </p:tgtEl>
                                        <p:attrNameLst>
                                          <p:attrName>ppt_x</p:attrName>
                                        </p:attrNameLst>
                                      </p:cBhvr>
                                    </p:anim>
                                    <p:anim from="0" to="-1.0" calcmode="lin" valueType="num">
                                      <p:cBhvr>
                                        <p:cTn id="14" dur="400" decel="50000" autoRev="1" fill="hold">
                                          <p:stCondLst>
                                            <p:cond delay="1200"/>
                                          </p:stCondLst>
                                        </p:cTn>
                                        <p:tgtEl>
                                          <p:spTgt spid="414771"/>
                                        </p:tgtEl>
                                        <p:attrNameLst>
                                          <p:attrName>xshear</p:attrName>
                                        </p:attrNameLst>
                                      </p:cBhvr>
                                    </p:anim>
                                    <p:animScale>
                                      <p:cBhvr>
                                        <p:cTn id="15" dur="400" decel="100000" autoRev="1" fill="hold">
                                          <p:stCondLst>
                                            <p:cond delay="1200"/>
                                          </p:stCondLst>
                                        </p:cTn>
                                        <p:tgtEl>
                                          <p:spTgt spid="414771"/>
                                        </p:tgtEl>
                                      </p:cBhvr>
                                      <p:from x="100000" y="100000"/>
                                      <p:to x="80000" y="100000"/>
                                    </p:animScale>
                                    <p:anim by="(#ppt_h/3+#ppt_w*0.1)" calcmode="lin" valueType="num">
                                      <p:cBhvr additive="sum">
                                        <p:cTn id="16" dur="400" decel="100000" autoRev="1" fill="hold">
                                          <p:stCondLst>
                                            <p:cond delay="1200"/>
                                          </p:stCondLst>
                                        </p:cTn>
                                        <p:tgtEl>
                                          <p:spTgt spid="414771"/>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4770" grpId="0" autoUpdateAnimBg="0"/>
      <p:bldP spid="414771"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3"/>
          <p:cNvSpPr>
            <a:spLocks noGrp="1"/>
          </p:cNvSpPr>
          <p:nvPr>
            <p:ph type="dt" sz="half" idx="10"/>
          </p:nvPr>
        </p:nvSpPr>
        <p:spPr/>
        <p:txBody>
          <a:bodyPr/>
          <a:lstStyle/>
          <a:p>
            <a:r>
              <a:rPr lang="en-US" smtClean="0"/>
              <a:t>Chapter 1</a:t>
            </a:r>
            <a:endParaRPr lang="en-US"/>
          </a:p>
        </p:txBody>
      </p:sp>
      <p:sp>
        <p:nvSpPr>
          <p:cNvPr id="17"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428058" name="Rectangle 26"/>
          <p:cNvSpPr>
            <a:spLocks noChangeArrowheads="1"/>
          </p:cNvSpPr>
          <p:nvPr/>
        </p:nvSpPr>
        <p:spPr bwMode="auto">
          <a:xfrm>
            <a:off x="1041400" y="1930400"/>
            <a:ext cx="7226300" cy="30734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428034" name="Rectangle 2"/>
          <p:cNvSpPr>
            <a:spLocks noGrp="1" noChangeArrowheads="1"/>
          </p:cNvSpPr>
          <p:nvPr>
            <p:ph type="title"/>
          </p:nvPr>
        </p:nvSpPr>
        <p:spPr/>
        <p:txBody>
          <a:bodyPr/>
          <a:lstStyle/>
          <a:p>
            <a:r>
              <a:rPr lang="en-US"/>
              <a:t>Solution 2</a:t>
            </a:r>
          </a:p>
        </p:txBody>
      </p:sp>
      <p:graphicFrame>
        <p:nvGraphicFramePr>
          <p:cNvPr id="428067" name="Group 35"/>
          <p:cNvGraphicFramePr>
            <a:graphicFrameLocks noGrp="1"/>
          </p:cNvGraphicFramePr>
          <p:nvPr/>
        </p:nvGraphicFramePr>
        <p:xfrm>
          <a:off x="939800" y="1828800"/>
          <a:ext cx="7239000" cy="3090672"/>
        </p:xfrm>
        <a:graphic>
          <a:graphicData uri="http://schemas.openxmlformats.org/drawingml/2006/table">
            <a:tbl>
              <a:tblPr/>
              <a:tblGrid>
                <a:gridCol w="3643313"/>
                <a:gridCol w="3595687"/>
              </a:tblGrid>
              <a:tr h="2946400">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CC3300"/>
                          </a:solidFill>
                          <a:effectLst/>
                          <a:latin typeface="Comic Sans MS" pitchFamily="66" charset="0"/>
                        </a:rPr>
                        <a:t>Alice</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chemeClr val="accent2"/>
                          </a:solidFill>
                          <a:effectLst/>
                          <a:latin typeface="Comic Sans MS" pitchFamily="66" charset="0"/>
                        </a:rPr>
                        <a:t>leave note A</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003300"/>
                          </a:solidFill>
                          <a:effectLst/>
                          <a:latin typeface="Comic Sans MS" pitchFamily="66" charset="0"/>
                        </a:rPr>
                        <a:t>if</a:t>
                      </a:r>
                      <a:r>
                        <a:rPr kumimoji="0" lang="en-US" sz="2400" b="0" i="0" u="none" strike="noStrike" cap="none" normalizeH="0" baseline="0" smtClean="0">
                          <a:ln>
                            <a:noFill/>
                          </a:ln>
                          <a:solidFill>
                            <a:schemeClr val="accent2"/>
                          </a:solidFill>
                          <a:effectLst/>
                          <a:latin typeface="Comic Sans MS" pitchFamily="66" charset="0"/>
                        </a:rPr>
                        <a:t> (no note B) </a:t>
                      </a:r>
                      <a:r>
                        <a:rPr kumimoji="0" lang="en-US" sz="2400" b="0" i="0" u="none" strike="noStrike" cap="none" normalizeH="0" baseline="0" smtClean="0">
                          <a:ln>
                            <a:noFill/>
                          </a:ln>
                          <a:solidFill>
                            <a:srgbClr val="003300"/>
                          </a:solidFill>
                          <a:effectLst/>
                          <a:latin typeface="Comic Sans MS" pitchFamily="66" charset="0"/>
                        </a:rPr>
                        <a:t>{</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chemeClr val="accent2"/>
                          </a:solidFill>
                          <a:effectLst/>
                          <a:latin typeface="Comic Sans MS" pitchFamily="66" charset="0"/>
                        </a:rPr>
                        <a:t>   </a:t>
                      </a:r>
                      <a:r>
                        <a:rPr kumimoji="0" lang="en-US" sz="2400" b="0" i="0" u="none" strike="noStrike" cap="none" normalizeH="0" baseline="0" smtClean="0">
                          <a:ln>
                            <a:noFill/>
                          </a:ln>
                          <a:solidFill>
                            <a:srgbClr val="003300"/>
                          </a:solidFill>
                          <a:effectLst/>
                          <a:latin typeface="Comic Sans MS" pitchFamily="66" charset="0"/>
                        </a:rPr>
                        <a:t>if</a:t>
                      </a:r>
                      <a:r>
                        <a:rPr kumimoji="0" lang="en-US" sz="2400" b="0" i="0" u="none" strike="noStrike" cap="none" normalizeH="0" baseline="0" smtClean="0">
                          <a:ln>
                            <a:noFill/>
                          </a:ln>
                          <a:solidFill>
                            <a:schemeClr val="accent2"/>
                          </a:solidFill>
                          <a:effectLst/>
                          <a:latin typeface="Comic Sans MS" pitchFamily="66" charset="0"/>
                        </a:rPr>
                        <a:t> (no milk) </a:t>
                      </a:r>
                      <a:r>
                        <a:rPr kumimoji="0" lang="en-US" sz="2400" b="0" i="0" u="none" strike="noStrike" cap="none" normalizeH="0" baseline="0" smtClean="0">
                          <a:ln>
                            <a:noFill/>
                          </a:ln>
                          <a:solidFill>
                            <a:srgbClr val="003300"/>
                          </a:solidFill>
                          <a:effectLst/>
                          <a:latin typeface="Comic Sans MS" pitchFamily="66" charset="0"/>
                        </a:rPr>
                        <a:t>{</a:t>
                      </a:r>
                      <a:r>
                        <a:rPr kumimoji="0" lang="en-US" sz="2400" b="0" i="0" u="none" strike="noStrike" cap="none" normalizeH="0" baseline="0" smtClean="0">
                          <a:ln>
                            <a:noFill/>
                          </a:ln>
                          <a:solidFill>
                            <a:schemeClr val="accent2"/>
                          </a:solidFill>
                          <a:effectLst/>
                          <a:latin typeface="Comic Sans MS" pitchFamily="66" charset="0"/>
                        </a:rPr>
                        <a:t>buy milk</a:t>
                      </a:r>
                      <a:r>
                        <a:rPr kumimoji="0" lang="en-US" sz="2400" b="0" i="0" u="none" strike="noStrike" cap="none" normalizeH="0" baseline="0" smtClean="0">
                          <a:ln>
                            <a:noFill/>
                          </a:ln>
                          <a:solidFill>
                            <a:srgbClr val="003300"/>
                          </a:solidFill>
                          <a:effectLst/>
                          <a:latin typeface="Comic Sans MS" pitchFamily="66" charset="0"/>
                        </a:rPr>
                        <a:t>}</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003300"/>
                          </a:solidFill>
                          <a:effectLst/>
                          <a:latin typeface="Comic Sans MS" pitchFamily="66" charset="0"/>
                        </a:rPr>
                        <a:t>}</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chemeClr val="accent2"/>
                          </a:solidFill>
                          <a:effectLst/>
                          <a:latin typeface="Comic Sans MS" pitchFamily="66" charset="0"/>
                        </a:rPr>
                        <a:t>remove note A</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EFF9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CC3300"/>
                          </a:solidFill>
                          <a:effectLst/>
                          <a:latin typeface="Comic Sans MS" pitchFamily="66" charset="0"/>
                        </a:rPr>
                        <a:t>Bob</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chemeClr val="accent2"/>
                          </a:solidFill>
                          <a:effectLst/>
                          <a:latin typeface="Comic Sans MS" pitchFamily="66" charset="0"/>
                        </a:rPr>
                        <a:t>leave note B</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003300"/>
                          </a:solidFill>
                          <a:effectLst/>
                          <a:latin typeface="Comic Sans MS" pitchFamily="66" charset="0"/>
                        </a:rPr>
                        <a:t>if</a:t>
                      </a:r>
                      <a:r>
                        <a:rPr kumimoji="0" lang="en-US" sz="2400" b="0" i="0" u="none" strike="noStrike" cap="none" normalizeH="0" baseline="0" smtClean="0">
                          <a:ln>
                            <a:noFill/>
                          </a:ln>
                          <a:solidFill>
                            <a:schemeClr val="accent2"/>
                          </a:solidFill>
                          <a:effectLst/>
                          <a:latin typeface="Comic Sans MS" pitchFamily="66" charset="0"/>
                        </a:rPr>
                        <a:t> (no note A) </a:t>
                      </a:r>
                      <a:r>
                        <a:rPr kumimoji="0" lang="en-US" sz="2400" b="0" i="0" u="none" strike="noStrike" cap="none" normalizeH="0" baseline="0" smtClean="0">
                          <a:ln>
                            <a:noFill/>
                          </a:ln>
                          <a:solidFill>
                            <a:srgbClr val="003300"/>
                          </a:solidFill>
                          <a:effectLst/>
                          <a:latin typeface="Comic Sans MS" pitchFamily="66" charset="0"/>
                        </a:rPr>
                        <a:t>{</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chemeClr val="accent2"/>
                          </a:solidFill>
                          <a:effectLst/>
                          <a:latin typeface="Comic Sans MS" pitchFamily="66" charset="0"/>
                        </a:rPr>
                        <a:t>   </a:t>
                      </a:r>
                      <a:r>
                        <a:rPr kumimoji="0" lang="en-US" sz="2400" b="0" i="0" u="none" strike="noStrike" cap="none" normalizeH="0" baseline="0" smtClean="0">
                          <a:ln>
                            <a:noFill/>
                          </a:ln>
                          <a:solidFill>
                            <a:srgbClr val="003300"/>
                          </a:solidFill>
                          <a:effectLst/>
                          <a:latin typeface="Comic Sans MS" pitchFamily="66" charset="0"/>
                        </a:rPr>
                        <a:t>if</a:t>
                      </a:r>
                      <a:r>
                        <a:rPr kumimoji="0" lang="en-US" sz="2400" b="0" i="0" u="none" strike="noStrike" cap="none" normalizeH="0" baseline="0" smtClean="0">
                          <a:ln>
                            <a:noFill/>
                          </a:ln>
                          <a:solidFill>
                            <a:schemeClr val="accent2"/>
                          </a:solidFill>
                          <a:effectLst/>
                          <a:latin typeface="Comic Sans MS" pitchFamily="66" charset="0"/>
                        </a:rPr>
                        <a:t> (no milk) </a:t>
                      </a:r>
                      <a:r>
                        <a:rPr kumimoji="0" lang="en-US" sz="2400" b="0" i="0" u="none" strike="noStrike" cap="none" normalizeH="0" baseline="0" smtClean="0">
                          <a:ln>
                            <a:noFill/>
                          </a:ln>
                          <a:solidFill>
                            <a:srgbClr val="003300"/>
                          </a:solidFill>
                          <a:effectLst/>
                          <a:latin typeface="Comic Sans MS" pitchFamily="66" charset="0"/>
                        </a:rPr>
                        <a:t>{</a:t>
                      </a:r>
                      <a:r>
                        <a:rPr kumimoji="0" lang="en-US" sz="2400" b="0" i="0" u="none" strike="noStrike" cap="none" normalizeH="0" baseline="0" smtClean="0">
                          <a:ln>
                            <a:noFill/>
                          </a:ln>
                          <a:solidFill>
                            <a:schemeClr val="accent2"/>
                          </a:solidFill>
                          <a:effectLst/>
                          <a:latin typeface="Comic Sans MS" pitchFamily="66" charset="0"/>
                        </a:rPr>
                        <a:t>buy milk</a:t>
                      </a:r>
                      <a:r>
                        <a:rPr kumimoji="0" lang="en-US" sz="2400" b="0" i="0" u="none" strike="noStrike" cap="none" normalizeH="0" baseline="0" smtClean="0">
                          <a:ln>
                            <a:noFill/>
                          </a:ln>
                          <a:solidFill>
                            <a:srgbClr val="003300"/>
                          </a:solidFill>
                          <a:effectLst/>
                          <a:latin typeface="Comic Sans MS" pitchFamily="66" charset="0"/>
                        </a:rPr>
                        <a:t>}</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rgbClr val="003300"/>
                          </a:solidFill>
                          <a:effectLst/>
                          <a:latin typeface="Comic Sans MS" pitchFamily="66" charset="0"/>
                        </a:rPr>
                        <a:t>}</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r>
                        <a:rPr kumimoji="0" lang="en-US" sz="2400" b="0" i="0" u="none" strike="noStrike" cap="none" normalizeH="0" baseline="0" smtClean="0">
                          <a:ln>
                            <a:noFill/>
                          </a:ln>
                          <a:solidFill>
                            <a:schemeClr val="accent2"/>
                          </a:solidFill>
                          <a:effectLst/>
                          <a:latin typeface="Comic Sans MS" pitchFamily="66" charset="0"/>
                        </a:rPr>
                        <a:t>remove note B</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pitchFamily="2" charset="2"/>
                        <a:buNone/>
                        <a:tabLst/>
                      </a:pPr>
                      <a:endParaRPr kumimoji="0" lang="en-US" sz="2400" b="0" i="0" u="none" strike="noStrike" cap="none" normalizeH="0" baseline="0" smtClean="0">
                        <a:ln>
                          <a:noFill/>
                        </a:ln>
                        <a:solidFill>
                          <a:srgbClr val="CC3300"/>
                        </a:solidFill>
                        <a:effectLst/>
                        <a:latin typeface="Comic Sans MS" pitchFamily="66"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EFF9FF"/>
                    </a:solidFill>
                  </a:tcPr>
                </a:tc>
              </a:tr>
            </a:tbl>
          </a:graphicData>
        </a:graphic>
      </p:graphicFrame>
      <p:sp>
        <p:nvSpPr>
          <p:cNvPr id="428048" name="Rectangle 16"/>
          <p:cNvSpPr>
            <a:spLocks noChangeArrowheads="1"/>
          </p:cNvSpPr>
          <p:nvPr/>
        </p:nvSpPr>
        <p:spPr bwMode="auto">
          <a:xfrm>
            <a:off x="3035300" y="1117600"/>
            <a:ext cx="3086100" cy="40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accent2"/>
              </a:buClr>
              <a:buSzPct val="85000"/>
              <a:buFont typeface="Wingdings" pitchFamily="2" charset="2"/>
              <a:buNone/>
            </a:pPr>
            <a:r>
              <a:rPr lang="en-US" sz="2400" b="0">
                <a:solidFill>
                  <a:srgbClr val="003300"/>
                </a:solidFill>
                <a:latin typeface="Comic Sans MS" pitchFamily="66" charset="0"/>
              </a:rPr>
              <a:t>Using labeled notes</a:t>
            </a:r>
          </a:p>
        </p:txBody>
      </p:sp>
      <p:sp>
        <p:nvSpPr>
          <p:cNvPr id="428052" name="Rectangle 20"/>
          <p:cNvSpPr>
            <a:spLocks noGrp="1" noChangeArrowheads="1"/>
          </p:cNvSpPr>
          <p:nvPr>
            <p:ph type="body" idx="1"/>
          </p:nvPr>
        </p:nvSpPr>
        <p:spPr>
          <a:xfrm>
            <a:off x="1206500" y="5168900"/>
            <a:ext cx="1968500" cy="571500"/>
          </a:xfrm>
          <a:noFill/>
          <a:ln/>
        </p:spPr>
        <p:txBody>
          <a:bodyPr/>
          <a:lstStyle/>
          <a:p>
            <a:pPr>
              <a:buFont typeface="Wingdings" pitchFamily="2" charset="2"/>
              <a:buNone/>
            </a:pPr>
            <a:r>
              <a:rPr lang="en-US" sz="2000">
                <a:solidFill>
                  <a:srgbClr val="003300"/>
                </a:solidFill>
              </a:rPr>
              <a:t>Does it work? </a:t>
            </a:r>
          </a:p>
        </p:txBody>
      </p:sp>
      <p:sp>
        <p:nvSpPr>
          <p:cNvPr id="428053" name="Rectangle 21"/>
          <p:cNvSpPr>
            <a:spLocks noChangeArrowheads="1"/>
          </p:cNvSpPr>
          <p:nvPr/>
        </p:nvSpPr>
        <p:spPr bwMode="auto">
          <a:xfrm>
            <a:off x="1206500" y="5511800"/>
            <a:ext cx="4114800"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accent2"/>
              </a:buClr>
              <a:buSzPct val="85000"/>
              <a:buFont typeface="Wingdings" pitchFamily="2" charset="2"/>
              <a:buNone/>
            </a:pPr>
            <a:r>
              <a:rPr lang="en-US" sz="2000" b="0">
                <a:latin typeface="Comic Sans MS" pitchFamily="66" charset="0"/>
              </a:rPr>
              <a:t>No, may end up with no milk.</a:t>
            </a:r>
          </a:p>
        </p:txBody>
      </p:sp>
      <p:sp>
        <p:nvSpPr>
          <p:cNvPr id="428054" name="Text Box 22"/>
          <p:cNvSpPr txBox="1">
            <a:spLocks noChangeArrowheads="1"/>
          </p:cNvSpPr>
          <p:nvPr/>
        </p:nvSpPr>
        <p:spPr bwMode="auto">
          <a:xfrm>
            <a:off x="5145088" y="5186363"/>
            <a:ext cx="2332037" cy="711200"/>
          </a:xfrm>
          <a:prstGeom prst="rect">
            <a:avLst/>
          </a:prstGeom>
          <a:solidFill>
            <a:srgbClr val="FFF6E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chemeClr val="accent2"/>
              </a:buClr>
              <a:buFont typeface="Wingdings" pitchFamily="2" charset="2"/>
              <a:buChar char="ü"/>
            </a:pPr>
            <a:r>
              <a:rPr lang="en-US" sz="2000" b="0">
                <a:solidFill>
                  <a:srgbClr val="003300"/>
                </a:solidFill>
                <a:latin typeface="Comic Sans MS" pitchFamily="66" charset="0"/>
              </a:rPr>
              <a:t>mutual exclusion</a:t>
            </a:r>
          </a:p>
          <a:p>
            <a:pPr>
              <a:buClr>
                <a:schemeClr val="accent2"/>
              </a:buClr>
              <a:buFont typeface="Symbol" pitchFamily="18" charset="2"/>
              <a:buChar char="C"/>
            </a:pPr>
            <a:r>
              <a:rPr lang="en-US" sz="2000" b="0">
                <a:latin typeface="Comic Sans MS" pitchFamily="66" charset="0"/>
              </a:rPr>
              <a:t> </a:t>
            </a:r>
            <a:r>
              <a:rPr lang="en-US" sz="2000" b="0">
                <a:solidFill>
                  <a:srgbClr val="003300"/>
                </a:solidFill>
                <a:latin typeface="Comic Sans MS" pitchFamily="66" charset="0"/>
              </a:rPr>
              <a:t>progress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28053"/>
                                        </p:tgtEl>
                                        <p:attrNameLst>
                                          <p:attrName>style.visibility</p:attrName>
                                        </p:attrNameLst>
                                      </p:cBhvr>
                                      <p:to>
                                        <p:strVal val="visible"/>
                                      </p:to>
                                    </p:set>
                                    <p:anim calcmode="lin" valueType="num">
                                      <p:cBhvr additive="base">
                                        <p:cTn id="7" dur="500" fill="hold"/>
                                        <p:tgtEl>
                                          <p:spTgt spid="428053"/>
                                        </p:tgtEl>
                                        <p:attrNameLst>
                                          <p:attrName>ppt_x</p:attrName>
                                        </p:attrNameLst>
                                      </p:cBhvr>
                                      <p:tavLst>
                                        <p:tav tm="0">
                                          <p:val>
                                            <p:strVal val="0-#ppt_w/2"/>
                                          </p:val>
                                        </p:tav>
                                        <p:tav tm="100000">
                                          <p:val>
                                            <p:strVal val="#ppt_x"/>
                                          </p:val>
                                        </p:tav>
                                      </p:tavLst>
                                    </p:anim>
                                    <p:anim calcmode="lin" valueType="num">
                                      <p:cBhvr additive="base">
                                        <p:cTn id="8" dur="500" fill="hold"/>
                                        <p:tgtEl>
                                          <p:spTgt spid="42805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4" presetClass="entr" presetSubtype="0" fill="hold" grpId="0" nodeType="clickEffect">
                                  <p:stCondLst>
                                    <p:cond delay="0"/>
                                  </p:stCondLst>
                                  <p:childTnLst>
                                    <p:set>
                                      <p:cBhvr>
                                        <p:cTn id="12" dur="1" fill="hold">
                                          <p:stCondLst>
                                            <p:cond delay="0"/>
                                          </p:stCondLst>
                                        </p:cTn>
                                        <p:tgtEl>
                                          <p:spTgt spid="428054"/>
                                        </p:tgtEl>
                                        <p:attrNameLst>
                                          <p:attrName>style.visibility</p:attrName>
                                        </p:attrNameLst>
                                      </p:cBhvr>
                                      <p:to>
                                        <p:strVal val="visible"/>
                                      </p:to>
                                    </p:set>
                                    <p:anim from="(-#ppt_w/2)" to="(#ppt_x)" calcmode="lin" valueType="num">
                                      <p:cBhvr>
                                        <p:cTn id="13" dur="1200" fill="hold">
                                          <p:stCondLst>
                                            <p:cond delay="0"/>
                                          </p:stCondLst>
                                        </p:cTn>
                                        <p:tgtEl>
                                          <p:spTgt spid="428054"/>
                                        </p:tgtEl>
                                        <p:attrNameLst>
                                          <p:attrName>ppt_x</p:attrName>
                                        </p:attrNameLst>
                                      </p:cBhvr>
                                    </p:anim>
                                    <p:anim from="0" to="-1.0" calcmode="lin" valueType="num">
                                      <p:cBhvr>
                                        <p:cTn id="14" dur="400" decel="50000" autoRev="1" fill="hold">
                                          <p:stCondLst>
                                            <p:cond delay="1200"/>
                                          </p:stCondLst>
                                        </p:cTn>
                                        <p:tgtEl>
                                          <p:spTgt spid="428054"/>
                                        </p:tgtEl>
                                        <p:attrNameLst>
                                          <p:attrName>xshear</p:attrName>
                                        </p:attrNameLst>
                                      </p:cBhvr>
                                    </p:anim>
                                    <p:animScale>
                                      <p:cBhvr>
                                        <p:cTn id="15" dur="400" decel="100000" autoRev="1" fill="hold">
                                          <p:stCondLst>
                                            <p:cond delay="1200"/>
                                          </p:stCondLst>
                                        </p:cTn>
                                        <p:tgtEl>
                                          <p:spTgt spid="428054"/>
                                        </p:tgtEl>
                                      </p:cBhvr>
                                      <p:from x="100000" y="100000"/>
                                      <p:to x="80000" y="100000"/>
                                    </p:animScale>
                                    <p:anim by="(#ppt_h/3+#ppt_w*0.1)" calcmode="lin" valueType="num">
                                      <p:cBhvr additive="sum">
                                        <p:cTn id="16" dur="400" decel="100000" autoRev="1" fill="hold">
                                          <p:stCondLst>
                                            <p:cond delay="1200"/>
                                          </p:stCondLst>
                                        </p:cTn>
                                        <p:tgtEl>
                                          <p:spTgt spid="42805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8053" grpId="0" autoUpdateAnimBg="0"/>
      <p:bldP spid="428054" grpId="0" animBg="1"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E1E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rgbClr val="FFE1E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8304</TotalTime>
  <Words>3906</Words>
  <Application>Microsoft Office PowerPoint</Application>
  <PresentationFormat>On-screen Show (4:3)</PresentationFormat>
  <Paragraphs>1055</Paragraphs>
  <Slides>69</Slides>
  <Notes>27</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Default Design</vt:lpstr>
      <vt:lpstr>PowerPoint Presentation</vt:lpstr>
      <vt:lpstr>PowerPoint Presentation</vt:lpstr>
      <vt:lpstr>Synchronization</vt:lpstr>
      <vt:lpstr>Too Much Milk </vt:lpstr>
      <vt:lpstr>The Too-Much-Milk Problem</vt:lpstr>
      <vt:lpstr>Solving the Too-Much-Milk Problem</vt:lpstr>
      <vt:lpstr>Important Distinction</vt:lpstr>
      <vt:lpstr>Solution 1</vt:lpstr>
      <vt:lpstr>Solution 2</vt:lpstr>
      <vt:lpstr>Solution 3</vt:lpstr>
      <vt:lpstr>Is solution #3  a good solution?  No</vt:lpstr>
      <vt:lpstr>Solution 3+</vt:lpstr>
      <vt:lpstr>Solution 4</vt:lpstr>
      <vt:lpstr>Solution 4</vt:lpstr>
      <vt:lpstr>Solution 4</vt:lpstr>
      <vt:lpstr>Solution 4</vt:lpstr>
      <vt:lpstr>A variant of Solution 4 The order of the first two statements is replaced</vt:lpstr>
      <vt:lpstr>Question</vt:lpstr>
      <vt:lpstr>Question</vt:lpstr>
      <vt:lpstr>The smallest value is 2</vt:lpstr>
      <vt:lpstr>Question</vt:lpstr>
      <vt:lpstr>The Coordinated Attack Problem</vt:lpstr>
      <vt:lpstr>The coordinated attack problem</vt:lpstr>
      <vt:lpstr>The coordinated attack problem</vt:lpstr>
      <vt:lpstr>The coordinated attack problem</vt:lpstr>
      <vt:lpstr>Synchronization</vt:lpstr>
      <vt:lpstr>Synchronization</vt:lpstr>
      <vt:lpstr>PowerPoint Presentation</vt:lpstr>
      <vt:lpstr>Blocking and Non-blocking Synchronization Concurrent data structures</vt:lpstr>
      <vt:lpstr>Blocking  </vt:lpstr>
      <vt:lpstr>Non-blocking </vt:lpstr>
      <vt:lpstr>Coarse-Grained Locking</vt:lpstr>
      <vt:lpstr>Fine-Grained Locking</vt:lpstr>
      <vt:lpstr>Barrier Synchronization</vt:lpstr>
      <vt:lpstr>Example: Prefix Sum</vt:lpstr>
      <vt:lpstr>Example: Sequential Prefix Sum</vt:lpstr>
      <vt:lpstr>Example: Parallel Prefix Sum</vt:lpstr>
      <vt:lpstr>Example: Parallel Prefix Sum</vt:lpstr>
      <vt:lpstr>Consensus</vt:lpstr>
      <vt:lpstr>Impossibility of Consensus with One Faulty Process</vt:lpstr>
      <vt:lpstr>Models of Computation</vt:lpstr>
      <vt:lpstr>Communication models of computation</vt:lpstr>
      <vt:lpstr>Communication models of computation</vt:lpstr>
      <vt:lpstr>Time models of computation</vt:lpstr>
      <vt:lpstr>PowerPoint Presentation</vt:lpstr>
      <vt:lpstr>Fault-tolerance models of computation</vt:lpstr>
      <vt:lpstr>Processes &amp; Concurrency models of computation</vt:lpstr>
      <vt:lpstr>Processes &amp; Concurrency models of computation</vt:lpstr>
      <vt:lpstr>Processes &amp; Concurrency models of computation</vt:lpstr>
      <vt:lpstr>Processes &amp; Concurrency models of computation</vt:lpstr>
      <vt:lpstr>Model Summary</vt:lpstr>
      <vt:lpstr>Processes, Threads and Scheduling</vt:lpstr>
      <vt:lpstr>Terminology</vt:lpstr>
      <vt:lpstr>Processes and Threads   A process is a program in execution</vt:lpstr>
      <vt:lpstr>Processes and Threads   A process is a program in execution</vt:lpstr>
      <vt:lpstr>Five states a process can be in</vt:lpstr>
      <vt:lpstr>Processes and Scheduling</vt:lpstr>
      <vt:lpstr>Scheduling Algorithms</vt:lpstr>
      <vt:lpstr>Scheduling The Priority Inversion Problem</vt:lpstr>
      <vt:lpstr>Problems</vt:lpstr>
      <vt:lpstr>The Mutual Exclusion Problem</vt:lpstr>
      <vt:lpstr>PowerPoint Presentation</vt:lpstr>
      <vt:lpstr>The mutual exclusion problem</vt:lpstr>
      <vt:lpstr>Question: true or false ?</vt:lpstr>
      <vt:lpstr>Question: true or false ?</vt:lpstr>
      <vt:lpstr>Properties &amp; complexity </vt:lpstr>
      <vt:lpstr>Complexity Measures </vt:lpstr>
      <vt:lpstr>History of the mutex problem</vt:lpstr>
      <vt:lpstr>Next Chapter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Chapter1 -- Introduction</dc:title>
  <dc:subject>Covers Chapter 1 from the book</dc:subject>
  <dc:creator>Gadi Taubenfeld</dc:creator>
  <dc:description>Book: Synchronization Algorithms and Concurrent Programming, 1st edition._x000d_
Author: Gadi Taubenfeld                                       ISBN: 0131972596 , Date: 2006</dc:description>
  <cp:lastModifiedBy>Taubenfeld Gadi</cp:lastModifiedBy>
  <cp:revision>349</cp:revision>
  <dcterms:created xsi:type="dcterms:W3CDTF">1999-10-08T19:08:27Z</dcterms:created>
  <dcterms:modified xsi:type="dcterms:W3CDTF">2014-06-01T13:41:53Z</dcterms:modified>
</cp:coreProperties>
</file>