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39"/>
  </p:notesMasterIdLst>
  <p:handoutMasterIdLst>
    <p:handoutMasterId r:id="rId40"/>
  </p:handoutMasterIdLst>
  <p:sldIdLst>
    <p:sldId id="1014" r:id="rId2"/>
    <p:sldId id="977" r:id="rId3"/>
    <p:sldId id="924" r:id="rId4"/>
    <p:sldId id="923" r:id="rId5"/>
    <p:sldId id="925" r:id="rId6"/>
    <p:sldId id="926" r:id="rId7"/>
    <p:sldId id="932" r:id="rId8"/>
    <p:sldId id="1039" r:id="rId9"/>
    <p:sldId id="934" r:id="rId10"/>
    <p:sldId id="930" r:id="rId11"/>
    <p:sldId id="979" r:id="rId12"/>
    <p:sldId id="936" r:id="rId13"/>
    <p:sldId id="1023" r:id="rId14"/>
    <p:sldId id="1017" r:id="rId15"/>
    <p:sldId id="1018" r:id="rId16"/>
    <p:sldId id="1019" r:id="rId17"/>
    <p:sldId id="1020" r:id="rId18"/>
    <p:sldId id="1021" r:id="rId19"/>
    <p:sldId id="1022" r:id="rId20"/>
    <p:sldId id="940" r:id="rId21"/>
    <p:sldId id="965" r:id="rId22"/>
    <p:sldId id="1009" r:id="rId23"/>
    <p:sldId id="1032" r:id="rId24"/>
    <p:sldId id="953" r:id="rId25"/>
    <p:sldId id="948" r:id="rId26"/>
    <p:sldId id="1033" r:id="rId27"/>
    <p:sldId id="954" r:id="rId28"/>
    <p:sldId id="1025" r:id="rId29"/>
    <p:sldId id="1026" r:id="rId30"/>
    <p:sldId id="1034" r:id="rId31"/>
    <p:sldId id="1027" r:id="rId32"/>
    <p:sldId id="1028" r:id="rId33"/>
    <p:sldId id="1029" r:id="rId34"/>
    <p:sldId id="1030" r:id="rId35"/>
    <p:sldId id="1031" r:id="rId36"/>
    <p:sldId id="987" r:id="rId37"/>
    <p:sldId id="963" r:id="rId38"/>
  </p:sldIdLst>
  <p:sldSz cx="9144000" cy="6858000" type="screen4x3"/>
  <p:notesSz cx="6743700" cy="98806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5"/>
    <a:srgbClr val="C00000"/>
    <a:srgbClr val="FF0101"/>
    <a:srgbClr val="CC3399"/>
    <a:srgbClr val="FFB64B"/>
    <a:srgbClr val="0B8743"/>
    <a:srgbClr val="5D23ED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86" autoAdjust="0"/>
    <p:restoredTop sz="83992" autoAdjust="0"/>
  </p:normalViewPr>
  <p:slideViewPr>
    <p:cSldViewPr snapToGrid="0">
      <p:cViewPr>
        <p:scale>
          <a:sx n="70" d="100"/>
          <a:sy n="70" d="100"/>
        </p:scale>
        <p:origin x="-1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254" y="-66"/>
      </p:cViewPr>
      <p:guideLst>
        <p:guide orient="horz" pos="3112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6888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86888"/>
            <a:ext cx="29225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942FDBF-AB1A-4C30-AFD3-53CDB0E2D24E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682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41363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2650"/>
            <a:ext cx="494665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noProof="0" smtClean="0"/>
              <a:t>Click to edit Master text styles</a:t>
            </a:r>
          </a:p>
          <a:p>
            <a:pPr lvl="1"/>
            <a:r>
              <a:rPr lang="en-US" altLang="he-IL" noProof="0" smtClean="0"/>
              <a:t>Second level</a:t>
            </a:r>
          </a:p>
          <a:p>
            <a:pPr lvl="2"/>
            <a:r>
              <a:rPr lang="en-US" altLang="he-IL" noProof="0" smtClean="0"/>
              <a:t>Third level</a:t>
            </a:r>
          </a:p>
          <a:p>
            <a:pPr lvl="3"/>
            <a:r>
              <a:rPr lang="en-US" altLang="he-IL" noProof="0" smtClean="0"/>
              <a:t>Fourth level</a:t>
            </a:r>
          </a:p>
          <a:p>
            <a:pPr lvl="4"/>
            <a:r>
              <a:rPr lang="en-US" altLang="he-IL" noProof="0" smtClean="0"/>
              <a:t>Fifth level</a:t>
            </a:r>
            <a:endParaRPr lang="en-US" altLang="en-US" noProof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6888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86888"/>
            <a:ext cx="29225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C3E03234-BFC1-4F2D-AF9C-9FBCCDEFF7F8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21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63F913-EFCD-45E0-B83A-EABED8A56C4B}" type="slidenum">
              <a:rPr lang="he-IL" altLang="en-US"/>
              <a:pPr/>
              <a:t>1</a:t>
            </a:fld>
            <a:endParaRPr lang="en-US" alt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40300" cy="37052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692650"/>
            <a:ext cx="4943475" cy="4448175"/>
          </a:xfrm>
          <a:noFill/>
          <a:ln/>
        </p:spPr>
        <p:txBody>
          <a:bodyPr/>
          <a:lstStyle/>
          <a:p>
            <a:pPr algn="l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buFont typeface="Arial" pitchFamily="34" charset="0"/>
              <a:buNone/>
            </a:pP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>
              <a:buFontTx/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7445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009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E03234-BFC1-4F2D-AF9C-9FBCCDEFF7F8}" type="slidenum">
              <a:rPr lang="he-IL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18AEB-FBD5-49DB-A75E-B0E4A431C93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ADBF3-3F00-4A59-8532-0ABDB262D39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92562-3D50-42E9-9896-E8512491FCC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525A0-D85B-46B4-A161-43A5D913F0D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E84C4-0CEB-4B9F-BAB6-DDADFF4DFFF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05D77-ABCA-4CDF-AA56-7CFABF5A4E6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F8FE-6825-45D8-BFFC-6A2E7610AF0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912A4-E323-4B87-9823-69DA08AFE84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D6CCC-C934-45F4-A1DB-73E10C8F928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9CD7F-ECD6-4BE8-8CC9-7A076D477CE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2AF44-5CA9-4D82-BA66-BDC73B26656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835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 smtClean="0"/>
            </a:lvl1pPr>
          </a:lstStyle>
          <a:p>
            <a:pPr>
              <a:defRPr/>
            </a:pPr>
            <a:fld id="{71AC6306-19BF-4399-9829-34CD0669A76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868357" name="AutoShape 5"/>
          <p:cNvSpPr>
            <a:spLocks noChangeArrowheads="1"/>
          </p:cNvSpPr>
          <p:nvPr userDrawn="1"/>
        </p:nvSpPr>
        <p:spPr bwMode="auto">
          <a:xfrm>
            <a:off x="136525" y="149225"/>
            <a:ext cx="8839200" cy="6416675"/>
          </a:xfrm>
          <a:prstGeom prst="roundRect">
            <a:avLst>
              <a:gd name="adj" fmla="val 3444"/>
            </a:avLst>
          </a:prstGeom>
          <a:noFill/>
          <a:ln w="57150">
            <a:solidFill>
              <a:srgbClr val="FF3D0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>
    <p:fade thruBlk="1"/>
  </p:transition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jpeg"/><Relationship Id="rId5" Type="http://schemas.openxmlformats.org/officeDocument/2006/relationships/image" Target="../media/image16.wmf"/><Relationship Id="rId10" Type="http://schemas.openxmlformats.org/officeDocument/2006/relationships/image" Target="../media/image21.jpeg"/><Relationship Id="rId4" Type="http://schemas.openxmlformats.org/officeDocument/2006/relationships/oleObject" Target="../embeddings/oleObject9.bin"/><Relationship Id="rId9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6.wmf"/><Relationship Id="rId12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0.jpeg"/><Relationship Id="rId5" Type="http://schemas.openxmlformats.org/officeDocument/2006/relationships/image" Target="../media/image22.wmf"/><Relationship Id="rId10" Type="http://schemas.openxmlformats.org/officeDocument/2006/relationships/image" Target="../media/image19.jpe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18.jpeg"/><Relationship Id="rId12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11" Type="http://schemas.openxmlformats.org/officeDocument/2006/relationships/image" Target="../media/image27.jpe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6.jpeg"/><Relationship Id="rId4" Type="http://schemas.openxmlformats.org/officeDocument/2006/relationships/image" Target="../media/image22.wmf"/><Relationship Id="rId9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http://slideology.com/wp-content/uploads/2008/11/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954" y="3752199"/>
            <a:ext cx="2481684" cy="2957786"/>
          </a:xfrm>
          <a:prstGeom prst="rect">
            <a:avLst/>
          </a:prstGeom>
          <a:noFill/>
        </p:spPr>
      </p:pic>
      <p:sp>
        <p:nvSpPr>
          <p:cNvPr id="307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BFDF310-AC2E-4638-B205-38C9BACCF84A}" type="slidenum">
              <a:rPr lang="he-IL"/>
              <a:pPr/>
              <a:t>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2645" y="980828"/>
            <a:ext cx="797029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0">
              <a:lnSpc>
                <a:spcPct val="120000"/>
              </a:lnSpc>
              <a:defRPr/>
            </a:pPr>
            <a:r>
              <a:rPr lang="en-US" sz="4000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Fast Pattern Matching in Non-Linear Tone-Mapped Images</a:t>
            </a:r>
            <a:endParaRPr lang="en-US" sz="4000" dirty="0">
              <a:ln w="1143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5198" y="3247719"/>
            <a:ext cx="6142521" cy="296389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0">
              <a:lnSpc>
                <a:spcPct val="150000"/>
              </a:lnSpc>
              <a:defRPr/>
            </a:pPr>
            <a:r>
              <a:rPr lang="en-US" sz="3200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Yacov</a:t>
            </a:r>
            <a:r>
              <a:rPr lang="en-US" sz="32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Hel-Or</a:t>
            </a:r>
          </a:p>
          <a:p>
            <a:pPr algn="ctr" rtl="0">
              <a:lnSpc>
                <a:spcPct val="150000"/>
              </a:lnSpc>
              <a:defRPr/>
            </a:pPr>
            <a:r>
              <a:rPr lang="en-US" sz="2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The Interdisciplinary Center (IDC), Israel </a:t>
            </a:r>
          </a:p>
          <a:p>
            <a:pPr algn="ctr" rtl="0">
              <a:lnSpc>
                <a:spcPct val="150000"/>
              </a:lnSpc>
              <a:defRPr/>
            </a:pPr>
            <a:r>
              <a:rPr lang="en-US" sz="2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Visiting Scholar - Google       </a:t>
            </a:r>
            <a:endParaRPr lang="en-US" sz="2000" b="1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 rtl="0">
              <a:lnSpc>
                <a:spcPct val="150000"/>
              </a:lnSpc>
              <a:defRPr/>
            </a:pPr>
            <a:r>
              <a:rPr lang="en-US" sz="2800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Hagit</a:t>
            </a:r>
            <a:r>
              <a:rPr lang="en-US" sz="28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Hel-Or and Eyal David</a:t>
            </a:r>
          </a:p>
          <a:p>
            <a:pPr algn="ctr" rtl="0">
              <a:lnSpc>
                <a:spcPct val="150000"/>
              </a:lnSpc>
              <a:defRPr/>
            </a:pPr>
            <a:r>
              <a:rPr lang="en-US" sz="2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U. of Haifa, Israel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813946" y="6387152"/>
            <a:ext cx="805217" cy="286603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5282" name="AutoShape 2" descr="data:image/jpg;base64,/9j/4AAQSkZJRgABAQAAAQABAAD/2wBDAAkGBwgHBgkIBwgKCgkLDRYPDQwMDRsUFRAWIB0iIiAdHx8kKDQsJCYxJx8fLT0tMTU3Ojo6Iys/RD84QzQ5Ojf/2wBDAQoKCg0MDRoPDxo3JR8lNzc3Nzc3Nzc3Nzc3Nzc3Nzc3Nzc3Nzc3Nzc3Nzc3Nzc3Nzc3Nzc3Nzc3Nzc3Nzc3Nzf/wAARCAB7ANMDASIAAhEBAxEB/8QAHAABAAIDAQEBAAAAAAAAAAAAAAQGAQUHAgMI/8QAQhAAAQMCAgQJCwMCBQUAAAAAAQACAwQRBQYSITFUBxMUFUFRYZPRIjQ1cXOBgpGjsbIyocFCUhYkJXKSIzNDYvH/xAAaAQEAAwEBAQAAAAAAAAAAAAAAAgMEAQUG/8QALxEAAgEDAwIDBwQDAAAAAAAAAAECAwQREiExE0EFInEUIzIzUWGBQpGxwdHw8f/aAAwDAQACEQMRAD8A7Bh9DSGgpiaWAkxMueLHUFI5BSbpT90Ew7zCm9iz7BSUBG5BSbpT90E5BSbpT90FJRARuQUm6U/dBOQUm6U/dBSUQEbkFJulP3QTkFJulP3QUlEBG5BSbpT90E5BSbpT90FJRARuQUm6U/dBOQUm6U/dBSUQEbkFJulP3QTkFJulP3QUlEBG5BSbpT90E5BSbpT90FJRARuQUm6U/dBOQUm6U/dBSUQEbkFJulP3QTkFJulP3QUlEBG5BSbpT90E5BSbpT90FJRARuQUm6U/dBOQUm6U/dBSUQEbkFJulP3QTkFJulP3QUlEBR8epaZuLTgU0I/T/QP7R2IvrmD0vP8AD+IRAWrDvMKb2LPsFJUbDvMKb2LPsFJQBEWEBlLrze6yCDsQGUREAREQBERAEREAREQBERAEWDsWLoD0i83C9IAiIgCIiApmYPS8/wAP4hEzB6Xn+H8QiAtWHeYU3sWfYKSo2HeYU3sWfYL6VMrIIXyymzGNLiewJyCLi2LUmEUr6mtlEbG9HS71BUk5tx7HHB+CRU2H4e79FTVNL5JR1sYOj16j0EqsYnWzZuzgaOQudS0xD3x/0nWNFh7OvrsV1XCMIipYWvlGnMRdxK2TjG28uMy+/CKIt1N+EU+TD80ygyMzPXh20BtJEGj9rrVV2Yc7Zcbp1E8NfTt1mWSn1gdOkBY27RddbDQOiy+FVSx1ETmPY03BAuFyndaX54pr0X9Ep0tS2bRTMncJFJmCvZhlRTSU9e5pc3QBkjcBtOkB5Pv1a7Xur0NYVHy1kanwSumkgc//AKkhe+R1g55JJtq2AX1Do9avA1ABVV5U5VG6awiUFJRSk8syi+ck8UTS6WRjGjaXEAL4Q4nQTuDYa2ne49DZWk/dUZRYot7pEtFgOB2FLrpwyi8lwG02XzFVTl2iJoyeoOCi5xXLOpNn2RYDgRcJdSOGUWNILHGN6wgMu2KiZ6kqsKo3Tx1VVKX31vlDQ0AdAaAr1ptPSFRuFZ9sFA62u/hUXHy2Zbz5LZH4JKioq8INVUyTzSzSSF8kszn2AeWtAuTYWb0dq6GFQOB1mhlWAnp0z83uKv1wNqspryIupfAjKKJJidBFIY5aynY8bWulaCP3UhkjHgFjg4HWCDcFSyi1xa5R7RRjiFEDIDV04MYJkHGt8i2s316rKSDcXC6cKZmD0vP8P4hEzB6Xn+H8QiAtWHeYU3sWfYLUZ5rBR4BI4u0eMcGfz/C2+HeYU3sWfYKscKtI+qyhO+MXdTyMm9wNj+xK0WijK4gpcZRVWz03go/A7E2qxbEqmQAvM7bnsAuP3cV2hcM4H61tHmmopZX2FVGDH1aTSbj3g3+FdyBV3iMJQuZJkbaSlSWDKLyTbWTqWgrM54BSVZpH4jG+dp0XMi8vRPUbbD2LHCEpvEVktckuWWFanMWMRYNh8lRJYuAOiD91r6rPGB0skcck85klNo42QPc5x6gALlVPhgq3mlMTCQHQN0R063G/2CruVOjDMljJqsKcLiso5yj3gOHPzUGYnjEfLpJRpxRT64oGHYNDYXW23GrZ2nY49kOGqpJDRx08FTbyTEzRaexwGoj9+pbTg4Mb8sUcsY1Pib9grSQCodOLjhok7qrCpqi8Y/3BxvJWcq7BMWjwrHJHupHycTeU3dBJew8rpbfV2dgXX5ZmxxOkcbNaL3XFOF/DmUmJ1NTGLcboyatViRb7i/vV/biEs+U6Z7ydN8R0rnp0VgrXEre3qS7x4Nt7ShUlTqQWNS3PgyvlzBXysbpvp436DIwbNcRtc620dFvXdbOfLrnRXj4mN9tWgwN+y1fBkxvIpiR5Ykdpf8if5V5IV1vb050FrWrK3zvk82U2pbFCjxaswGotPpOgY60se3V1tVwqMTp4sMNfph0GgHtLT+q+y3ruFX88UzeJMoA1sN9XUqucRmHBxJJovcKeUNNhezdItHuBIVPhEJe1ytG/KmsejO3T911VyScLqqnOVRUzVs1SaVsxigpKed0LDo7XOcwhx1m1r/0rW52yvVYLhz63DAW0zf8AvRFxk0QT+oF1z069exffgSrWujrqORzeNjmL2jpLHDb89JdIxuOKbCK2Oe3FuheHX2WsV9PKvUtrrT2T47HnOnGpRyzkvBdhuDYnWSzjDKRuKUpAe95e8Oadjw1ziAdRGofK6tPCvduDsB26Lr/sqdwVRSf4urKqn0uThghBGxx0gT8rD5q48LR/0xl/7HfwsXjTXUmk8oqq59kyz78EmrKlN/tP5FRMx43Li+PMwWkqJYaRrS+odC6z5ACBog7Rcm3qv2L7cGDnMySxzP1CF5Hru5U7LVTIM9zth4p0skA4syuOjcEdQPX2LC5fDH6nu2NL3Mqq5ilj8l3/AME0ElAI2UVNTatToxoyDtL9pPXc6+lUXLmYKvLOcBhkM76yjfOYaiKFumBc2DxbYQdZ6Drv0WvE+C4jiskjMaxCorI3HVS07eTwNHbY6TveenYtpQZSpIdC0MUEbdkULA0ft913pZkpJYwTV1opypyerP7L7rO5Lly1hNe+WeaF0nHyundeQkFzoxGSPWxoFtms9a3UbOLjawEnRAFztKxFG2JgYwWAFgvavPPKZmD0vP8AD+IRMwel5/h/EIgLVh3mFN7Fn2C9VtPHV0stPMwPilYWPa7YQRYhecO8wpvYs+wUgpnG4Pzhj+FV2U8wNY1z2PgkEtJUn/yAWIOr12I6dfRa/aMlZvocy0LdFzYa6No4+lLtbT1jrb2/OxU7MmXaHH6MwVsLH21tJGtpttB2g69oXKMU4OcVwyo43C6yQFpuxxJa5vqe3WPkvXnc0LyCVZ6ZLv8A5McaU6MvJuvoduIDwQbEHoWvqsKjndfS0ANjWAALm2G4vwg0jGxPnwyoa3a6q0y75taFvBW5trIi2bEsPptIWPJKR7yPUXH+FhdBQe01+P8AhfrbW8Wc4nDoc/YZEyRxAn1HS2eS5X3hRwWWpwSlxCla6Q0zNCdg1ksP9XuN/cStfhvB09mNRYnJNV1EzH6bXyua0X69EDt6Suptga6ARyC40bFd8SqwunhcYwW2E52slNcnNuBjHI30MuDTSDjYXF8Nz+uMm+r1Ekeqy6dphc3xzg2gfW8swmWejlDtIOpnhlj1jqPqspTcBxqqgEGI45i80WrSjjMcOmOoua29uvWFghrisNZNtfoVZucZYzysfwVbhBmGaMztw6h8uGJzRPI3WGtF769lySQAugvwx7cssjYzy2DSDR1dXyWMEytTUOiWwMijbrEbek9ZJ1k9pVmLRo6Nha1rKE7eNSnKE+5XVuNTjp4jwc9yXWMocWlge7RjqDdt+h/V710TSCqOO5SbUzOqaFxjkJudE2Xmkp8aji4masqyNnkht7f7jdZ7aFe3h02tSXDyQm4zepbHw4RsR/yraCks+rmBa1v9uy5PUApmT8Fjhy6aOdgkikj0HCRv6xbXf1r1R5bbJPx0zNG5u9zzpPf6yejs2LbYpidDgVDxtVJoRtFmtG13qV9rbSjUlN/HJ9iFSpHSl2RzOpyDimBY2zEMvYhJBou8kOj07A7W7dbewj37LfPGs3VeMVtLgdVVcTBNIWVL4m6Bfa/k69lyLKzMzXjuKuEmF4dRUlE4XjnrpHOfIDsLY22NvWRdUfNmU8XnnmxEGCqfI7Skip4TGNe0tBcenXa/WvorealLTcyWrGz22Z59RPCdNbdzqOV8v0+FxtdHAyIAeRGwWDB49vatFwtkHDGC4Hku/habgyzxUOrIcBxmR8mm0tpqiQ3cCNeg7r1A2J16tatmdMpR5hcyR0lQXsGi1jZdFjR06rdK8i/talNunLn+SdRdejiHcicEwBynTtdb9JB/5Fc2zFS1mV828ZGLOgl46mc79MsZ6PkdE/8AxdIyvlGbApmcXPWmNrriHlj+Kv1lg1FbzM+WqPMNEIauIF4HkO2Fp7DtCyzpOcV2aPV8OunbNqosxawz1ljMmG4/QxzUcrRKGjjYHHy4z1Efz0rby1MUEZfM9sbR0uNlx6Xg0rqWp0qavqmAfpc0DSA9YsrPljKclFUsqak1NXUMN2z1svGGPVbyRsHr1nXtU4up+pCtC2W9OT9Mf2X9rg4XGxZXiMFrQCble1aZCmZg9Lz/AA/iETMHpef4fxCIC1Yd5hTexZ9gpKjYd5hTexZ9gpKALBAIsRdZRAfIwRHWY2/JemxsbsYPkvaIDAFllEQBERAEREAREQGCuOcMWIf6o2imaSwCNzmWvpR31gevWuyKp56yhT5lpWOILKqEHi5W7RfaD1jsWqzqwpVc1OMNen3Kq0HOOET8t0dNzdFUsLZTK0PD9oIOy3Ytu5kbm6LmtIPRZcdwrDc6ZZvT4biERp9IuEcrSW3P/rom3uK38FXnSuGhW4rQUcZ1f5Gkc6Rw9bzYfIrtS2gnmNRY/Of2wI1JcOLK5mrD4GcJ9NHhm1jWVE2h/QRe/wB2D3rs1IS6njLtpaFU8vZVgo3F/FyXe/jJZJnackz/AO5zv4GoK4gACwFlC4rdRpLhJI7ThpXqZREWcsCIiAIiICmZg9Lz/D+IRMwel5/h/EIgLVh3mFN7Fn2CkqNh3mFN7Fn2CkoAiIgCIiAIiIAiIgCIiAIiIAiIgPm+Nrv1MafWFhsTG6wxo9QX1RMAwFlEQBERAEREAREQFMzB6Xn+H8QiZg9Lz/D+IRAWrDvMKb2LPsFJVIo8axBtHABUWAjbYaDeodi+vPeI7x9NvggLkipvPeI7x9NvgnPeI7x9NvggLkipvPeI7x9NvgnPeI7x9NvggLkipvPeI7x9NvgnPeI7x9NvggLkipvPeI7x9NvgnPeI7x9NvggLkipvPeI7x9NvgnPeI7x9NvggLkipvPeI7x9NvgnPeI7x9NvggLkipvPeI7x9NvgnPeI7x9NvggLkipvPeI7x9NvgnPeI7x9NvggLkipvPeI7x9NvgnPeI7x9NvggLkipvPeI7x9NvgnPeI7x9NvggLkipvPeI7x9NvgnPeI7x9NvggLkipvPeI7x9NvgnPeI7x9NvggMZg9Lz/D+IRVvGcVrXYlMXTAk6P8AQ3+0d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4" name="AutoShape 4" descr="data:image/jpg;base64,/9j/4AAQSkZJRgABAQAAAQABAAD/2wBDAAkGBwgHBgkIBwgKCgkLDRYPDQwMDRsUFRAWIB0iIiAdHx8kKDQsJCYxJx8fLT0tMTU3Ojo6Iys/RD84QzQ5Ojf/2wBDAQoKCg0MDRoPDxo3JR8lNzc3Nzc3Nzc3Nzc3Nzc3Nzc3Nzc3Nzc3Nzc3Nzc3Nzc3Nzc3Nzc3Nzc3Nzc3Nzc3Nzf/wAARCAB7ANMDASIAAhEBAxEB/8QAHAABAAIDAQEBAAAAAAAAAAAAAAQGAQUHAgMI/8QAQhAAAQMCAgQJCwMCBQUAAAAAAQACAwQRBQYSITFUBxMUFUFRYZPRIjQ1cXOBgpGjsbIyocFCUhYkJXKSIzNDYvH/xAAaAQEAAwEBAQAAAAAAAAAAAAAAAgMEAQUG/8QALxEAAgEDAwIDBwQDAAAAAAAAAAECAwQREiExE0EFInEUIzIzUWGBQpGxwdHw8f/aAAwDAQACEQMRAD8A7Bh9DSGgpiaWAkxMueLHUFI5BSbpT90Ew7zCm9iz7BSUBG5BSbpT90E5BSbpT90FJRARuQUm6U/dBOQUm6U/dBSUQEbkFJulP3QTkFJulP3QUlEBG5BSbpT90E5BSbpT90FJRARuQUm6U/dBOQUm6U/dBSUQEbkFJulP3QTkFJulP3QUlEBG5BSbpT90E5BSbpT90FJRARuQUm6U/dBOQUm6U/dBSUQEbkFJulP3QTkFJulP3QUlEBG5BSbpT90E5BSbpT90FJRARuQUm6U/dBOQUm6U/dBSUQEbkFJulP3QTkFJulP3QUlEBR8epaZuLTgU0I/T/QP7R2IvrmD0vP8AD+IRAWrDvMKb2LPsFJUbDvMKb2LPsFJQBEWEBlLrze6yCDsQGUREAREQBERAEREAREQBERAEWDsWLoD0i83C9IAiIgCIiApmYPS8/wAP4hEzB6Xn+H8QiAtWHeYU3sWfYKSo2HeYU3sWfYL6VMrIIXyymzGNLiewJyCLi2LUmEUr6mtlEbG9HS71BUk5tx7HHB+CRU2H4e79FTVNL5JR1sYOj16j0EqsYnWzZuzgaOQudS0xD3x/0nWNFh7OvrsV1XCMIipYWvlGnMRdxK2TjG28uMy+/CKIt1N+EU+TD80ygyMzPXh20BtJEGj9rrVV2Yc7Zcbp1E8NfTt1mWSn1gdOkBY27RddbDQOiy+FVSx1ETmPY03BAuFyndaX54pr0X9Ep0tS2bRTMncJFJmCvZhlRTSU9e5pc3QBkjcBtOkB5Pv1a7Xur0NYVHy1kanwSumkgc//AKkhe+R1g55JJtq2AX1Do9avA1ABVV5U5VG6awiUFJRSk8syi+ck8UTS6WRjGjaXEAL4Q4nQTuDYa2ne49DZWk/dUZRYot7pEtFgOB2FLrpwyi8lwG02XzFVTl2iJoyeoOCi5xXLOpNn2RYDgRcJdSOGUWNILHGN6wgMu2KiZ6kqsKo3Tx1VVKX31vlDQ0AdAaAr1ptPSFRuFZ9sFA62u/hUXHy2Zbz5LZH4JKioq8INVUyTzSzSSF8kszn2AeWtAuTYWb0dq6GFQOB1mhlWAnp0z83uKv1wNqspryIupfAjKKJJidBFIY5aynY8bWulaCP3UhkjHgFjg4HWCDcFSyi1xa5R7RRjiFEDIDV04MYJkHGt8i2s316rKSDcXC6cKZmD0vP8P4hEzB6Xn+H8QiAtWHeYU3sWfYLUZ5rBR4BI4u0eMcGfz/C2+HeYU3sWfYKscKtI+qyhO+MXdTyMm9wNj+xK0WijK4gpcZRVWz03go/A7E2qxbEqmQAvM7bnsAuP3cV2hcM4H61tHmmopZX2FVGDH1aTSbj3g3+FdyBV3iMJQuZJkbaSlSWDKLyTbWTqWgrM54BSVZpH4jG+dp0XMi8vRPUbbD2LHCEpvEVktckuWWFanMWMRYNh8lRJYuAOiD91r6rPGB0skcck85klNo42QPc5x6gALlVPhgq3mlMTCQHQN0R063G/2CruVOjDMljJqsKcLiso5yj3gOHPzUGYnjEfLpJRpxRT64oGHYNDYXW23GrZ2nY49kOGqpJDRx08FTbyTEzRaexwGoj9+pbTg4Mb8sUcsY1Pib9grSQCodOLjhok7qrCpqi8Y/3BxvJWcq7BMWjwrHJHupHycTeU3dBJew8rpbfV2dgXX5ZmxxOkcbNaL3XFOF/DmUmJ1NTGLcboyatViRb7i/vV/biEs+U6Z7ydN8R0rnp0VgrXEre3qS7x4Nt7ShUlTqQWNS3PgyvlzBXysbpvp436DIwbNcRtc620dFvXdbOfLrnRXj4mN9tWgwN+y1fBkxvIpiR5Ykdpf8if5V5IV1vb050FrWrK3zvk82U2pbFCjxaswGotPpOgY60se3V1tVwqMTp4sMNfph0GgHtLT+q+y3ruFX88UzeJMoA1sN9XUqucRmHBxJJovcKeUNNhezdItHuBIVPhEJe1ytG/KmsejO3T911VyScLqqnOVRUzVs1SaVsxigpKed0LDo7XOcwhx1m1r/0rW52yvVYLhz63DAW0zf8AvRFxk0QT+oF1z069exffgSrWujrqORzeNjmL2jpLHDb89JdIxuOKbCK2Oe3FuheHX2WsV9PKvUtrrT2T47HnOnGpRyzkvBdhuDYnWSzjDKRuKUpAe95e8Oadjw1ziAdRGofK6tPCvduDsB26Lr/sqdwVRSf4urKqn0uThghBGxx0gT8rD5q48LR/0xl/7HfwsXjTXUmk8oqq59kyz78EmrKlN/tP5FRMx43Li+PMwWkqJYaRrS+odC6z5ACBog7Rcm3qv2L7cGDnMySxzP1CF5Hru5U7LVTIM9zth4p0skA4syuOjcEdQPX2LC5fDH6nu2NL3Mqq5ilj8l3/AME0ElAI2UVNTatToxoyDtL9pPXc6+lUXLmYKvLOcBhkM76yjfOYaiKFumBc2DxbYQdZ6Drv0WvE+C4jiskjMaxCorI3HVS07eTwNHbY6TveenYtpQZSpIdC0MUEbdkULA0ft913pZkpJYwTV1opypyerP7L7rO5Lly1hNe+WeaF0nHyundeQkFzoxGSPWxoFtms9a3UbOLjawEnRAFztKxFG2JgYwWAFgvavPPKZmD0vP8AD+IRMwel5/h/EIgLVh3mFN7Fn2C9VtPHV0stPMwPilYWPa7YQRYhecO8wpvYs+wUgpnG4Pzhj+FV2U8wNY1z2PgkEtJUn/yAWIOr12I6dfRa/aMlZvocy0LdFzYa6No4+lLtbT1jrb2/OxU7MmXaHH6MwVsLH21tJGtpttB2g69oXKMU4OcVwyo43C6yQFpuxxJa5vqe3WPkvXnc0LyCVZ6ZLv8A5McaU6MvJuvoduIDwQbEHoWvqsKjndfS0ANjWAALm2G4vwg0jGxPnwyoa3a6q0y75taFvBW5trIi2bEsPptIWPJKR7yPUXH+FhdBQe01+P8AhfrbW8Wc4nDoc/YZEyRxAn1HS2eS5X3hRwWWpwSlxCla6Q0zNCdg1ksP9XuN/cStfhvB09mNRYnJNV1EzH6bXyua0X69EDt6Suptga6ARyC40bFd8SqwunhcYwW2E52slNcnNuBjHI30MuDTSDjYXF8Nz+uMm+r1Ekeqy6dphc3xzg2gfW8swmWejlDtIOpnhlj1jqPqspTcBxqqgEGI45i80WrSjjMcOmOoua29uvWFghrisNZNtfoVZucZYzysfwVbhBmGaMztw6h8uGJzRPI3WGtF769lySQAugvwx7cssjYzy2DSDR1dXyWMEytTUOiWwMijbrEbek9ZJ1k9pVmLRo6Nha1rKE7eNSnKE+5XVuNTjp4jwc9yXWMocWlge7RjqDdt+h/V710TSCqOO5SbUzOqaFxjkJudE2Xmkp8aji4masqyNnkht7f7jdZ7aFe3h02tSXDyQm4zepbHw4RsR/yraCks+rmBa1v9uy5PUApmT8Fjhy6aOdgkikj0HCRv6xbXf1r1R5bbJPx0zNG5u9zzpPf6yejs2LbYpidDgVDxtVJoRtFmtG13qV9rbSjUlN/HJ9iFSpHSl2RzOpyDimBY2zEMvYhJBou8kOj07A7W7dbewj37LfPGs3VeMVtLgdVVcTBNIWVL4m6Bfa/k69lyLKzMzXjuKuEmF4dRUlE4XjnrpHOfIDsLY22NvWRdUfNmU8XnnmxEGCqfI7Skip4TGNe0tBcenXa/WvorealLTcyWrGz22Z59RPCdNbdzqOV8v0+FxtdHAyIAeRGwWDB49vatFwtkHDGC4Hku/habgyzxUOrIcBxmR8mm0tpqiQ3cCNeg7r1A2J16tatmdMpR5hcyR0lQXsGi1jZdFjR06rdK8i/talNunLn+SdRdejiHcicEwBynTtdb9JB/5Fc2zFS1mV828ZGLOgl46mc79MsZ6PkdE/8AxdIyvlGbApmcXPWmNrriHlj+Kv1lg1FbzM+WqPMNEIauIF4HkO2Fp7DtCyzpOcV2aPV8OunbNqosxawz1ljMmG4/QxzUcrRKGjjYHHy4z1Efz0rby1MUEZfM9sbR0uNlx6Xg0rqWp0qavqmAfpc0DSA9YsrPljKclFUsqak1NXUMN2z1svGGPVbyRsHr1nXtU4up+pCtC2W9OT9Mf2X9rg4XGxZXiMFrQCble1aZCmZg9Lz/AA/iETMHpef4fxCIC1Yd5hTexZ9gpKjYd5hTexZ9gpKALBAIsRdZRAfIwRHWY2/JemxsbsYPkvaIDAFllEQBERAEREAREQGCuOcMWIf6o2imaSwCNzmWvpR31gevWuyKp56yhT5lpWOILKqEHi5W7RfaD1jsWqzqwpVc1OMNen3Kq0HOOET8t0dNzdFUsLZTK0PD9oIOy3Ytu5kbm6LmtIPRZcdwrDc6ZZvT4biERp9IuEcrSW3P/rom3uK38FXnSuGhW4rQUcZ1f5Gkc6Rw9bzYfIrtS2gnmNRY/Of2wI1JcOLK5mrD4GcJ9NHhm1jWVE2h/QRe/wB2D3rs1IS6njLtpaFU8vZVgo3F/FyXe/jJZJnackz/AO5zv4GoK4gACwFlC4rdRpLhJI7ThpXqZREWcsCIiAIiICmZg9Lz/D+IRMwel5/h/EIgLVh3mFN7Fn2CkqNh3mFN7Fn2CkoAiIgCIiAIiIAiIgCIiAIiIAiIgPm+Nrv1MafWFhsTG6wxo9QX1RMAwFlEQBERAEREAREQFMzB6Xn+H8QiZg9Lz/D+IRAWrDvMKb2LPsFJVIo8axBtHABUWAjbYaDeodi+vPeI7x9NvggLkipvPeI7x9NvgnPeI7x9NvggLkipvPeI7x9NvgnPeI7x9NvggLkipvPeI7x9NvgnPeI7x9NvggLkipvPeI7x9NvgnPeI7x9NvggLkipvPeI7x9NvgnPeI7x9NvggLkipvPeI7x9NvgnPeI7x9NvggLkipvPeI7x9NvgnPeI7x9NvggLkipvPeI7x9NvgnPeI7x9NvggLkipvPeI7x9NvgnPeI7x9NvggLkipvPeI7x9NvgnPeI7x9NvggLkipvPeI7x9NvgnPeI7x9NvggLkipvPeI7x9NvgnPeI7x9NvggMZg9Lz/D+IRVvGcVrXYlMXTAk6P8AQ3+0d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88" name="AutoShape 8" descr="data:image/jpg;base64,/9j/4AAQSkZJRgABAQAAAQABAAD/2wCEAAkGBggGBQkIBwgKCQkKDRYODQwMDSYTFBAWHxwhIB8nHh4jJzIqIyUoJR4eKzwsLzw7LDwsISpENTA8NjwrOjEBCQoKDQwNGQ8MGTUkHBwsKSkpKSwsKSwpLCwsLCksKSkpLCksLCkpLCwpLCksKSksKSkuLCksKSksLCksLCkpLP/AABEIACsAMgMBIgACEQEDEQH/xAAbAAABBQEBAAAAAAAAAAAAAAAAAQIDBAUGB//EACkQAAEEAgEEAAYDAQAAAAAAAAECAwQRAAUhBhIxQRMVIlFhcRQzgSP/xAAYAQADAQEAAAAAAAAAAAAAAAAAAgMFAf/EABwRAQEAAgIDAAAAAAAAAAAAAAEAESECMRITQf/aAAwDAQACEQMRAD8A8ryaM02/JQ288GEKNFwpsD9gc5FxfOdPOd6Ud6SZERqW1uEpKSVG0EA3ZoeSCQK+3Oa3JxZYVzq7pDS6XVNStdukSn1NNlUVJBIJFlXJBo/arF85xmKEqVRCSb/GHae6qN/aucAQwuYd9E3DFIINEUcTGuRhhhhFI0tKHkKWgOJSQSkmgR+xzm71PudLtmI51Wo+XSEgfHKVWFmqND14/wBs51uh0XTT+j1DktLf8x2BKcUgiw4oeCo3YI4oVziTtJp2+idW/Ghxit1tgvvABR7isBVq77HHqjkXmKaqnFCZ0nu9RF1eqbdmRY8lqHLQpbrdhDilgovg3xzl1PUGj+Yr7dhAG2OtDXzIxv8AiXu+zQrzVC69Y7qXSaBTzA0kPXqkNbNMZYJKGwkpv6+T3An2K8VkE7pzXyeqNjAa1kKORqlfxSl0BLrwUB3jkgXzQJuvOT073Pvq863C1u7iStyS1KWpwlTzQpKz+BQof5lPO+iarWanTahO1hR3pDmxciywFgqCSABRBr6SbB/GbEPQ9LjaTUSkQ2obDidcwXnKU6urWvi7PIr1lfYB1T8M/byjDNCfqXYewkR/iNn4Lqm77/NGsMpkp4ahZ++FmqvjEwzsW8vT6c9LJnt7sHYDhcJTVEm/RvxXs+xmbJ1c6Gyw9JivNNyR3MrWmg4OPB9+RlPJDNkq7AX3SGv6/rP0fr7YoJM7mGx5sfvEs48uLd/sWpXk8n3jMaWMMMMI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0" name="AutoShape 10" descr="data:image/jpg;base64,/9j/4AAQSkZJRgABAQAAAQABAAD/2wCEAAkGBggGBQkIBwgKCQkKDRYODQwMDSYTFBAWHxwhIB8nHh4jJzIqIyUoJR4eKzwsLzw7LDwsISpENTA8NjwrOjEBCQoKDQwNGQ8MGTUkHBwsKSkpKSwsKSwpLCwsLCksKSkpLCksLCkpLCwpLCksKSksKSkuLCksKSksLCksLCkpLP/AABEIACsAMgMBIgACEQEDEQH/xAAbAAABBQEBAAAAAAAAAAAAAAAAAQIDBAUGB//EACkQAAEEAgEEAAYDAQAAAAAAAAECAwQRAAUhBhIxQRMVIlFhcRQzgSP/xAAYAQADAQEAAAAAAAAAAAAAAAAAAgMFAf/EABwRAQEAAgIDAAAAAAAAAAAAAAEAESECMRITQf/aAAwDAQACEQMRAD8A8ryaM02/JQ288GEKNFwpsD9gc5FxfOdPOd6Ud6SZERqW1uEpKSVG0EA3ZoeSCQK+3Oa3JxZYVzq7pDS6XVNStdukSn1NNlUVJBIJFlXJBo/arF85xmKEqVRCSb/GHae6qN/aucAQwuYd9E3DFIINEUcTGuRhhhhFI0tKHkKWgOJSQSkmgR+xzm71PudLtmI51Wo+XSEgfHKVWFmqND14/wBs51uh0XTT+j1DktLf8x2BKcUgiw4oeCo3YI4oVziTtJp2+idW/Ghxit1tgvvABR7isBVq77HHqjkXmKaqnFCZ0nu9RF1eqbdmRY8lqHLQpbrdhDilgovg3xzl1PUGj+Yr7dhAG2OtDXzIxv8AiXu+zQrzVC69Y7qXSaBTzA0kPXqkNbNMZYJKGwkpv6+T3An2K8VkE7pzXyeqNjAa1kKORqlfxSl0BLrwUB3jkgXzQJuvOT073Pvq863C1u7iStyS1KWpwlTzQpKz+BQof5lPO+iarWanTahO1hR3pDmxciywFgqCSABRBr6SbB/GbEPQ9LjaTUSkQ2obDidcwXnKU6urWvi7PIr1lfYB1T8M/byjDNCfqXYewkR/iNn4Lqm77/NGsMpkp4ahZ++FmqvjEwzsW8vT6c9LJnt7sHYDhcJTVEm/RvxXs+xmbJ1c6Gyw9JivNNyR3MrWmg4OPB9+RlPJDNkq7AX3SGv6/rP0fr7YoJM7mGx5sfvEs48uLd/sWpXk8n3jMaWMMMMI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2" name="AutoShape 12" descr="data:image/jpg;base64,/9j/4AAQSkZJRgABAQAAAQABAAD/2wCEAAkGBggGBQkIBwgKCQkKDRYODQwMDSYTFBAWHxwhIB8nHh4jJzIqIyUoJR4eKzwsLzw7LDwsISpENTA8NjwrOjEBCQoKDQwNGQ8MGTUkHBwsKSkpKSwsKSwpLCwsLCksKSkpLCksLCkpLCwpLCksKSksKSkuLCksKSksLCksLCkpLP/AABEIACsAMgMBIgACEQEDEQH/xAAbAAABBQEBAAAAAAAAAAAAAAAAAQIDBAUGB//EACkQAAEEAgEEAAYDAQAAAAAAAAECAwQRAAUhBhIxQRMVIlFhcRQzgSP/xAAYAQADAQEAAAAAAAAAAAAAAAAAAgMFAf/EABwRAQEAAgIDAAAAAAAAAAAAAAEAESECMRITQf/aAAwDAQACEQMRAD8A8ryaM02/JQ288GEKNFwpsD9gc5FxfOdPOd6Ud6SZERqW1uEpKSVG0EA3ZoeSCQK+3Oa3JxZYVzq7pDS6XVNStdukSn1NNlUVJBIJFlXJBo/arF85xmKEqVRCSb/GHae6qN/aucAQwuYd9E3DFIINEUcTGuRhhhhFI0tKHkKWgOJSQSkmgR+xzm71PudLtmI51Wo+XSEgfHKVWFmqND14/wBs51uh0XTT+j1DktLf8x2BKcUgiw4oeCo3YI4oVziTtJp2+idW/Ghxit1tgvvABR7isBVq77HHqjkXmKaqnFCZ0nu9RF1eqbdmRY8lqHLQpbrdhDilgovg3xzl1PUGj+Yr7dhAG2OtDXzIxv8AiXu+zQrzVC69Y7qXSaBTzA0kPXqkNbNMZYJKGwkpv6+T3An2K8VkE7pzXyeqNjAa1kKORqlfxSl0BLrwUB3jkgXzQJuvOT073Pvq863C1u7iStyS1KWpwlTzQpKz+BQof5lPO+iarWanTahO1hR3pDmxciywFgqCSABRBr6SbB/GbEPQ9LjaTUSkQ2obDidcwXnKU6urWvi7PIr1lfYB1T8M/byjDNCfqXYewkR/iNn4Lqm77/NGsMpkp4ahZ++FmqvjEwzsW8vT6c9LJnt7sHYDhcJTVEm/RvxXs+xmbJ1c6Gyw9JivNNyR3MrWmg4OPB9+RlPJDNkq7AX3SGv6/rP0fr7YoJM7mGx5sfvEs48uLd/sWpXk8n3jMaWMMMMI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294" name="AutoShape 14" descr="data:image/jpg;base64,/9j/4AAQSkZJRgABAQAAAQABAAD/2wCEAAkGBhISEBANDxAVFBEUFRQPEA0QFhANFBAUFxAVFBUQEhQYHjIeFxwkGRISHy8nIycpLCw1GCo9QTI2QSYuLy8BCQoKDgwNGQ4PGSokHCQsKik1NDUuNC0sLC8sLCovLC80LC80LCwzLCk1LDYsLCk1NCkpLSk0NSwpKSwpKSkpKf/AABEIADAAggMBIgACEQEDEQH/xAAbAAABBQEBAAAAAAAAAAAAAAAAAQIEBQYDB//EACsQAAICAQMDBAICAgMAAAAAAAECAxEABBIhBRMxBhQiQVFhkbEycUJScv/EABkBAAMBAQEAAAAAAAAAAAAAAAACAwEEBv/EACMRAAICAQMDBQAAAAAAAAAAAAABAhESAyHBMVFSEyNhcYH/2gAMAwEAAhEDEQA/APMtuG3H7cSs9Ccw3bhWOIwzQGVhj8QjABuGBGFYAGGLWJWABhhWFYAGGFYtYAJhi1hWADhiYoxMAJJjxu3Jrw5yaLETGIpXGkZ3aPJ/TNHp2SUzylCAu2l8HfVjk7+PqhWJqai045NN/W4KNuinwzrNGAzBeQDQJINj6NgD+s5kZVO1Yo05rtH03RPDommI3sIIHEcqQlTLPqw88vBsoEiPNeRfBzIkYUcWccujo1M3Wk9PdOlWJmfYOxHYjmRnd+5Kssxvwy7U+JoHcPoZw6T0bRd2OvmY/ZSSGTUQxLUoV5paYbSIyNpTk/I34GYusXnJelLyZuS7G6k9P6GRQ7zhSY9MzS9yGOOIO5EiIqi2cA3Tjx98ZyT05A0Ulx/OOWUro11emO5R7VVZtRXhhLIfIHFCsxNHLT0704zz+37jIjI7y7PkzJEhmZFT/kx7QoH7r8Yr05RV5G38GmTpWjaNYDMuxX7W9WgWR0PUpRvLkXYSjYoEV9ZD6V6e0UymRpO0rQRlUadGeGYxyks1gBluNBz4LVXIIr9P6eGoil1OmJSKMMNupkjkZnSPuuN6Kqj47aseTWTZvQRjMwl1UYWH3CSNGsr7ZYYlkMRBUcFHBsX9jzi2ltkb+CP0HRt7jtO1aVY5pnMqv3on0249sBaUidoo65/y58Zlhmrl9IamOGSN9UqQhG1Woi3ybbhMQ5RRb13ko1Vg/YGZUDLaTu97FYAYYoGGWFNPJpcjvpM0Emk/WNh6W0jbEALUzUSF4UWfOQsYo9GqI1yx71IIK8irBFj9/wBZDnhBJKrQJsLe6v1f3mwi6LKgYgRMhA3MzIyrcmwfL/1XjjnIknpefuCEqodgWVWdBYBYGj+ij2P1kov3HLngZ9KMmdPjDBmsT0hqGCkKnPAuRB+PP481/vjOKelNQ3CopNhWAdPgTdB/+v8Aj9/kfnOhTj3Eoy5gw9vlm2m+q58f6xPb5QwrPb/rD2/6yz9th7bACsGnyb0jpssk8cenO2X5PG4YxbSkbSEhhyDSNnb22TOkaptPOmpQAsm6gSQPlGyXY54Dk4srp0aK56jJH3t80qTQd1yoD1CGeO5AFpD8X8ckXzjYk6mSZ0GqJN6wyBSd3djKGc8UwZIyLIohcs9P6nmWOOJhvMaqEmZ37m9TJUhc39TMK/Q5GRY+pcS7oVZnhi0vcDyxMkccCxUrKbAYKu4fdV4yGMvFDbEXqEOuCsjSSSRrekZkDMpVmiqNnKDcGbtAWSbUDj7rNT0WaNRJLDIiFigd1IUspIZb/Nq38H8ZrNB6mZGeRgPExSJVLh5JDGyEsTSduSCNweT5H3lbN1Atpk0giRVXtFpFvc7RoyhiPFneSfyf4xoZp1Rjozwgwyx9vhlh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298" name="Picture 18" descr="http://cs.haifa.ac.il/~hagit/VisionDay/visionDay_2009_files/image00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164" y="304230"/>
            <a:ext cx="876300" cy="876300"/>
          </a:xfrm>
          <a:prstGeom prst="rect">
            <a:avLst/>
          </a:prstGeom>
          <a:noFill/>
        </p:spPr>
      </p:pic>
      <p:pic>
        <p:nvPicPr>
          <p:cNvPr id="225300" name="Picture 20" descr="http://cs.haifa.ac.il/~hagit/VisionDay/visionDay_2009_files/image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166" y="1231662"/>
            <a:ext cx="981075" cy="771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96514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28" y="1595840"/>
            <a:ext cx="8131036" cy="4540467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altLang="he-IL" dirty="0" smtClean="0"/>
              <a:t>Properties:</a:t>
            </a:r>
          </a:p>
          <a:p>
            <a:pPr>
              <a:spcAft>
                <a:spcPts val="600"/>
              </a:spcAft>
            </a:pPr>
            <a:r>
              <a:rPr lang="en-US" altLang="he-IL" sz="2400" dirty="0" smtClean="0"/>
              <a:t>Measures the </a:t>
            </a:r>
            <a:r>
              <a:rPr lang="en-US" altLang="he-IL" sz="2400" b="1" dirty="0" smtClean="0"/>
              <a:t>entropy loss</a:t>
            </a:r>
            <a:r>
              <a:rPr lang="en-US" altLang="he-IL" sz="2400" dirty="0" smtClean="0"/>
              <a:t> in </a:t>
            </a:r>
            <a:r>
              <a:rPr lang="en-US" altLang="he-IL" sz="2400" b="1" dirty="0" smtClean="0"/>
              <a:t>w</a:t>
            </a:r>
            <a:r>
              <a:rPr lang="en-US" altLang="he-IL" sz="2400" dirty="0" smtClean="0"/>
              <a:t> given </a:t>
            </a:r>
            <a:r>
              <a:rPr lang="en-US" altLang="he-IL" sz="2400" b="1" dirty="0" smtClean="0"/>
              <a:t>p</a:t>
            </a:r>
            <a:r>
              <a:rPr lang="en-US" altLang="he-IL" sz="2400" dirty="0" smtClean="0"/>
              <a:t>.</a:t>
            </a:r>
            <a:endParaRPr lang="en-US" altLang="he-IL" sz="2400" b="1" dirty="0" smtClean="0"/>
          </a:p>
          <a:p>
            <a:pPr>
              <a:spcAft>
                <a:spcPts val="600"/>
              </a:spcAft>
            </a:pPr>
            <a:r>
              <a:rPr lang="en-US" altLang="he-IL" sz="2400" dirty="0" smtClean="0"/>
              <a:t>Highly Discriminative.</a:t>
            </a:r>
          </a:p>
          <a:p>
            <a:pPr>
              <a:spcAft>
                <a:spcPts val="600"/>
              </a:spcAft>
            </a:pPr>
            <a:r>
              <a:rPr lang="en-US" altLang="he-IL" sz="2400" dirty="0" smtClean="0">
                <a:solidFill>
                  <a:srgbClr val="C00000"/>
                </a:solidFill>
              </a:rPr>
              <a:t>Sensitive to bin-size / kernel-variance. </a:t>
            </a:r>
          </a:p>
          <a:p>
            <a:pPr>
              <a:spcAft>
                <a:spcPts val="600"/>
              </a:spcAft>
            </a:pPr>
            <a:r>
              <a:rPr lang="en-US" altLang="he-IL" sz="2400" dirty="0" smtClean="0">
                <a:solidFill>
                  <a:srgbClr val="C00000"/>
                </a:solidFill>
              </a:rPr>
              <a:t>Inaccurate for small patched.</a:t>
            </a:r>
          </a:p>
          <a:p>
            <a:pPr>
              <a:spcAft>
                <a:spcPts val="600"/>
              </a:spcAft>
            </a:pPr>
            <a:r>
              <a:rPr lang="en-US" altLang="he-IL" sz="2400" dirty="0" smtClean="0">
                <a:solidFill>
                  <a:srgbClr val="C00000"/>
                </a:solidFill>
              </a:rPr>
              <a:t>Very slow to apply.</a:t>
            </a:r>
            <a:endParaRPr lang="en-US" altLang="he-IL" sz="2400" baseline="30000" dirty="0" smtClean="0">
              <a:solidFill>
                <a:srgbClr val="C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4137" y="328477"/>
            <a:ext cx="8403021" cy="995722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  <a:defRPr/>
            </a:pPr>
            <a:r>
              <a:rPr lang="en-US" sz="4400" b="1" kern="1200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MI as a Distance Measure: </a:t>
            </a:r>
            <a:endParaRPr lang="en-US" sz="4400" b="1" kern="120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437565" y="4856722"/>
            <a:ext cx="1666999" cy="1576541"/>
          </a:xfrm>
          <a:prstGeom prst="ellipse">
            <a:avLst/>
          </a:prstGeom>
          <a:solidFill>
            <a:srgbClr val="BBE0E3">
              <a:alpha val="67843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609129" y="4954416"/>
            <a:ext cx="2119284" cy="1447316"/>
          </a:xfrm>
          <a:prstGeom prst="ellipse">
            <a:avLst/>
          </a:prstGeom>
          <a:solidFill>
            <a:srgbClr val="92D050">
              <a:alpha val="45882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9678" y="4417719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D23ED"/>
                </a:solidFill>
              </a:rPr>
              <a:t>H(w)</a:t>
            </a:r>
            <a:endParaRPr lang="en-US" sz="2400" dirty="0">
              <a:solidFill>
                <a:srgbClr val="5D23E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5699" y="463035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B8743"/>
                </a:solidFill>
              </a:rPr>
              <a:t>H(p)</a:t>
            </a:r>
            <a:endParaRPr lang="en-US" sz="2400" dirty="0">
              <a:solidFill>
                <a:srgbClr val="0B8743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>
            <a:off x="6578186" y="4749431"/>
            <a:ext cx="968991" cy="150125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01955" y="3800128"/>
            <a:ext cx="842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C00000"/>
                </a:solidFill>
              </a:rPr>
              <a:t>I(</a:t>
            </a:r>
            <a:r>
              <a:rPr lang="en-US" sz="2000" b="1" dirty="0" err="1" smtClean="0">
                <a:solidFill>
                  <a:srgbClr val="C00000"/>
                </a:solidFill>
              </a:rPr>
              <a:t>w,p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609925" y="5177149"/>
            <a:ext cx="498991" cy="992748"/>
          </a:xfrm>
          <a:custGeom>
            <a:avLst/>
            <a:gdLst>
              <a:gd name="connsiteX0" fmla="*/ 341586 w 3358055"/>
              <a:gd name="connsiteY0" fmla="*/ 168165 h 1652752"/>
              <a:gd name="connsiteX1" fmla="*/ 940675 w 3358055"/>
              <a:gd name="connsiteY1" fmla="*/ 26276 h 1652752"/>
              <a:gd name="connsiteX2" fmla="*/ 1508234 w 3358055"/>
              <a:gd name="connsiteY2" fmla="*/ 325821 h 1652752"/>
              <a:gd name="connsiteX3" fmla="*/ 2154620 w 3358055"/>
              <a:gd name="connsiteY3" fmla="*/ 105103 h 1652752"/>
              <a:gd name="connsiteX4" fmla="*/ 2911365 w 3358055"/>
              <a:gd name="connsiteY4" fmla="*/ 262759 h 1652752"/>
              <a:gd name="connsiteX5" fmla="*/ 3337034 w 3358055"/>
              <a:gd name="connsiteY5" fmla="*/ 783021 h 1652752"/>
              <a:gd name="connsiteX6" fmla="*/ 3037489 w 3358055"/>
              <a:gd name="connsiteY6" fmla="*/ 1350579 h 1652752"/>
              <a:gd name="connsiteX7" fmla="*/ 2422634 w 3358055"/>
              <a:gd name="connsiteY7" fmla="*/ 1555531 h 1652752"/>
              <a:gd name="connsiteX8" fmla="*/ 1855075 w 3358055"/>
              <a:gd name="connsiteY8" fmla="*/ 1524000 h 1652752"/>
              <a:gd name="connsiteX9" fmla="*/ 1476703 w 3358055"/>
              <a:gd name="connsiteY9" fmla="*/ 1366345 h 1652752"/>
              <a:gd name="connsiteX10" fmla="*/ 1445172 w 3358055"/>
              <a:gd name="connsiteY10" fmla="*/ 1334814 h 1652752"/>
              <a:gd name="connsiteX11" fmla="*/ 1177158 w 3358055"/>
              <a:gd name="connsiteY11" fmla="*/ 1539765 h 1652752"/>
              <a:gd name="connsiteX12" fmla="*/ 578068 w 3358055"/>
              <a:gd name="connsiteY12" fmla="*/ 1602828 h 1652752"/>
              <a:gd name="connsiteX13" fmla="*/ 120868 w 3358055"/>
              <a:gd name="connsiteY13" fmla="*/ 1240221 h 1652752"/>
              <a:gd name="connsiteX14" fmla="*/ 10510 w 3358055"/>
              <a:gd name="connsiteY14" fmla="*/ 672662 h 1652752"/>
              <a:gd name="connsiteX15" fmla="*/ 183930 w 3358055"/>
              <a:gd name="connsiteY15" fmla="*/ 325821 h 1652752"/>
              <a:gd name="connsiteX16" fmla="*/ 341586 w 3358055"/>
              <a:gd name="connsiteY16" fmla="*/ 168165 h 1652752"/>
              <a:gd name="connsiteX0" fmla="*/ 341586 w 3358055"/>
              <a:gd name="connsiteY0" fmla="*/ 165537 h 1650124"/>
              <a:gd name="connsiteX1" fmla="*/ 940675 w 3358055"/>
              <a:gd name="connsiteY1" fmla="*/ 23648 h 1650124"/>
              <a:gd name="connsiteX2" fmla="*/ 1445172 w 3358055"/>
              <a:gd name="connsiteY2" fmla="*/ 307428 h 1650124"/>
              <a:gd name="connsiteX3" fmla="*/ 2154620 w 3358055"/>
              <a:gd name="connsiteY3" fmla="*/ 102475 h 1650124"/>
              <a:gd name="connsiteX4" fmla="*/ 2911365 w 3358055"/>
              <a:gd name="connsiteY4" fmla="*/ 260131 h 1650124"/>
              <a:gd name="connsiteX5" fmla="*/ 3337034 w 3358055"/>
              <a:gd name="connsiteY5" fmla="*/ 780393 h 1650124"/>
              <a:gd name="connsiteX6" fmla="*/ 3037489 w 3358055"/>
              <a:gd name="connsiteY6" fmla="*/ 1347951 h 1650124"/>
              <a:gd name="connsiteX7" fmla="*/ 2422634 w 3358055"/>
              <a:gd name="connsiteY7" fmla="*/ 1552903 h 1650124"/>
              <a:gd name="connsiteX8" fmla="*/ 1855075 w 3358055"/>
              <a:gd name="connsiteY8" fmla="*/ 1521372 h 1650124"/>
              <a:gd name="connsiteX9" fmla="*/ 1476703 w 3358055"/>
              <a:gd name="connsiteY9" fmla="*/ 1363717 h 1650124"/>
              <a:gd name="connsiteX10" fmla="*/ 1445172 w 3358055"/>
              <a:gd name="connsiteY10" fmla="*/ 1332186 h 1650124"/>
              <a:gd name="connsiteX11" fmla="*/ 1177158 w 3358055"/>
              <a:gd name="connsiteY11" fmla="*/ 1537137 h 1650124"/>
              <a:gd name="connsiteX12" fmla="*/ 578068 w 3358055"/>
              <a:gd name="connsiteY12" fmla="*/ 1600200 h 1650124"/>
              <a:gd name="connsiteX13" fmla="*/ 120868 w 3358055"/>
              <a:gd name="connsiteY13" fmla="*/ 1237593 h 1650124"/>
              <a:gd name="connsiteX14" fmla="*/ 10510 w 3358055"/>
              <a:gd name="connsiteY14" fmla="*/ 670034 h 1650124"/>
              <a:gd name="connsiteX15" fmla="*/ 183930 w 3358055"/>
              <a:gd name="connsiteY15" fmla="*/ 323193 h 1650124"/>
              <a:gd name="connsiteX16" fmla="*/ 341586 w 3358055"/>
              <a:gd name="connsiteY16" fmla="*/ 165537 h 1650124"/>
              <a:gd name="connsiteX0" fmla="*/ 341586 w 3358055"/>
              <a:gd name="connsiteY0" fmla="*/ 165537 h 1650124"/>
              <a:gd name="connsiteX1" fmla="*/ 940675 w 3358055"/>
              <a:gd name="connsiteY1" fmla="*/ 23648 h 1650124"/>
              <a:gd name="connsiteX2" fmla="*/ 1445172 w 3358055"/>
              <a:gd name="connsiteY2" fmla="*/ 307428 h 1650124"/>
              <a:gd name="connsiteX3" fmla="*/ 2154620 w 3358055"/>
              <a:gd name="connsiteY3" fmla="*/ 102475 h 1650124"/>
              <a:gd name="connsiteX4" fmla="*/ 2911365 w 3358055"/>
              <a:gd name="connsiteY4" fmla="*/ 260131 h 1650124"/>
              <a:gd name="connsiteX5" fmla="*/ 3337034 w 3358055"/>
              <a:gd name="connsiteY5" fmla="*/ 780393 h 1650124"/>
              <a:gd name="connsiteX6" fmla="*/ 3037489 w 3358055"/>
              <a:gd name="connsiteY6" fmla="*/ 1347951 h 1650124"/>
              <a:gd name="connsiteX7" fmla="*/ 2422634 w 3358055"/>
              <a:gd name="connsiteY7" fmla="*/ 1552903 h 1650124"/>
              <a:gd name="connsiteX8" fmla="*/ 1855075 w 3358055"/>
              <a:gd name="connsiteY8" fmla="*/ 1521372 h 1650124"/>
              <a:gd name="connsiteX9" fmla="*/ 1476703 w 3358055"/>
              <a:gd name="connsiteY9" fmla="*/ 1363717 h 1650124"/>
              <a:gd name="connsiteX10" fmla="*/ 1445172 w 3358055"/>
              <a:gd name="connsiteY10" fmla="*/ 1332186 h 1650124"/>
              <a:gd name="connsiteX11" fmla="*/ 1177158 w 3358055"/>
              <a:gd name="connsiteY11" fmla="*/ 1537137 h 1650124"/>
              <a:gd name="connsiteX12" fmla="*/ 578068 w 3358055"/>
              <a:gd name="connsiteY12" fmla="*/ 1600200 h 1650124"/>
              <a:gd name="connsiteX13" fmla="*/ 120868 w 3358055"/>
              <a:gd name="connsiteY13" fmla="*/ 1237593 h 1650124"/>
              <a:gd name="connsiteX14" fmla="*/ 10510 w 3358055"/>
              <a:gd name="connsiteY14" fmla="*/ 670034 h 1650124"/>
              <a:gd name="connsiteX15" fmla="*/ 183930 w 3358055"/>
              <a:gd name="connsiteY15" fmla="*/ 323193 h 1650124"/>
              <a:gd name="connsiteX16" fmla="*/ 341586 w 3358055"/>
              <a:gd name="connsiteY16" fmla="*/ 165537 h 1650124"/>
              <a:gd name="connsiteX0" fmla="*/ 341586 w 3358055"/>
              <a:gd name="connsiteY0" fmla="*/ 165537 h 1650124"/>
              <a:gd name="connsiteX1" fmla="*/ 940675 w 3358055"/>
              <a:gd name="connsiteY1" fmla="*/ 23648 h 1650124"/>
              <a:gd name="connsiteX2" fmla="*/ 1445172 w 3358055"/>
              <a:gd name="connsiteY2" fmla="*/ 307428 h 1650124"/>
              <a:gd name="connsiteX3" fmla="*/ 1728951 w 3358055"/>
              <a:gd name="connsiteY3" fmla="*/ 149772 h 1650124"/>
              <a:gd name="connsiteX4" fmla="*/ 2154620 w 3358055"/>
              <a:gd name="connsiteY4" fmla="*/ 102475 h 1650124"/>
              <a:gd name="connsiteX5" fmla="*/ 2911365 w 3358055"/>
              <a:gd name="connsiteY5" fmla="*/ 260131 h 1650124"/>
              <a:gd name="connsiteX6" fmla="*/ 3337034 w 3358055"/>
              <a:gd name="connsiteY6" fmla="*/ 780393 h 1650124"/>
              <a:gd name="connsiteX7" fmla="*/ 3037489 w 3358055"/>
              <a:gd name="connsiteY7" fmla="*/ 1347951 h 1650124"/>
              <a:gd name="connsiteX8" fmla="*/ 2422634 w 3358055"/>
              <a:gd name="connsiteY8" fmla="*/ 1552903 h 1650124"/>
              <a:gd name="connsiteX9" fmla="*/ 1855075 w 3358055"/>
              <a:gd name="connsiteY9" fmla="*/ 1521372 h 1650124"/>
              <a:gd name="connsiteX10" fmla="*/ 1476703 w 3358055"/>
              <a:gd name="connsiteY10" fmla="*/ 1363717 h 1650124"/>
              <a:gd name="connsiteX11" fmla="*/ 1445172 w 3358055"/>
              <a:gd name="connsiteY11" fmla="*/ 1332186 h 1650124"/>
              <a:gd name="connsiteX12" fmla="*/ 1177158 w 3358055"/>
              <a:gd name="connsiteY12" fmla="*/ 1537137 h 1650124"/>
              <a:gd name="connsiteX13" fmla="*/ 578068 w 3358055"/>
              <a:gd name="connsiteY13" fmla="*/ 1600200 h 1650124"/>
              <a:gd name="connsiteX14" fmla="*/ 120868 w 3358055"/>
              <a:gd name="connsiteY14" fmla="*/ 1237593 h 1650124"/>
              <a:gd name="connsiteX15" fmla="*/ 10510 w 3358055"/>
              <a:gd name="connsiteY15" fmla="*/ 670034 h 1650124"/>
              <a:gd name="connsiteX16" fmla="*/ 183930 w 3358055"/>
              <a:gd name="connsiteY16" fmla="*/ 323193 h 1650124"/>
              <a:gd name="connsiteX17" fmla="*/ 341586 w 3358055"/>
              <a:gd name="connsiteY17" fmla="*/ 165537 h 1650124"/>
              <a:gd name="connsiteX0" fmla="*/ 341586 w 3358055"/>
              <a:gd name="connsiteY0" fmla="*/ 165537 h 1650124"/>
              <a:gd name="connsiteX1" fmla="*/ 940675 w 3358055"/>
              <a:gd name="connsiteY1" fmla="*/ 23648 h 1650124"/>
              <a:gd name="connsiteX2" fmla="*/ 1445172 w 3358055"/>
              <a:gd name="connsiteY2" fmla="*/ 307428 h 1650124"/>
              <a:gd name="connsiteX3" fmla="*/ 1476702 w 3358055"/>
              <a:gd name="connsiteY3" fmla="*/ 291662 h 1650124"/>
              <a:gd name="connsiteX4" fmla="*/ 2154620 w 3358055"/>
              <a:gd name="connsiteY4" fmla="*/ 102475 h 1650124"/>
              <a:gd name="connsiteX5" fmla="*/ 2911365 w 3358055"/>
              <a:gd name="connsiteY5" fmla="*/ 260131 h 1650124"/>
              <a:gd name="connsiteX6" fmla="*/ 3337034 w 3358055"/>
              <a:gd name="connsiteY6" fmla="*/ 780393 h 1650124"/>
              <a:gd name="connsiteX7" fmla="*/ 3037489 w 3358055"/>
              <a:gd name="connsiteY7" fmla="*/ 1347951 h 1650124"/>
              <a:gd name="connsiteX8" fmla="*/ 2422634 w 3358055"/>
              <a:gd name="connsiteY8" fmla="*/ 1552903 h 1650124"/>
              <a:gd name="connsiteX9" fmla="*/ 1855075 w 3358055"/>
              <a:gd name="connsiteY9" fmla="*/ 1521372 h 1650124"/>
              <a:gd name="connsiteX10" fmla="*/ 1476703 w 3358055"/>
              <a:gd name="connsiteY10" fmla="*/ 1363717 h 1650124"/>
              <a:gd name="connsiteX11" fmla="*/ 1445172 w 3358055"/>
              <a:gd name="connsiteY11" fmla="*/ 1332186 h 1650124"/>
              <a:gd name="connsiteX12" fmla="*/ 1177158 w 3358055"/>
              <a:gd name="connsiteY12" fmla="*/ 1537137 h 1650124"/>
              <a:gd name="connsiteX13" fmla="*/ 578068 w 3358055"/>
              <a:gd name="connsiteY13" fmla="*/ 1600200 h 1650124"/>
              <a:gd name="connsiteX14" fmla="*/ 120868 w 3358055"/>
              <a:gd name="connsiteY14" fmla="*/ 1237593 h 1650124"/>
              <a:gd name="connsiteX15" fmla="*/ 10510 w 3358055"/>
              <a:gd name="connsiteY15" fmla="*/ 670034 h 1650124"/>
              <a:gd name="connsiteX16" fmla="*/ 183930 w 3358055"/>
              <a:gd name="connsiteY16" fmla="*/ 323193 h 1650124"/>
              <a:gd name="connsiteX17" fmla="*/ 341586 w 3358055"/>
              <a:gd name="connsiteY17" fmla="*/ 165537 h 1650124"/>
              <a:gd name="connsiteX0" fmla="*/ 341586 w 3358055"/>
              <a:gd name="connsiteY0" fmla="*/ 149772 h 1634359"/>
              <a:gd name="connsiteX1" fmla="*/ 1003737 w 3358055"/>
              <a:gd name="connsiteY1" fmla="*/ 23648 h 1634359"/>
              <a:gd name="connsiteX2" fmla="*/ 1445172 w 3358055"/>
              <a:gd name="connsiteY2" fmla="*/ 291663 h 1634359"/>
              <a:gd name="connsiteX3" fmla="*/ 1476702 w 3358055"/>
              <a:gd name="connsiteY3" fmla="*/ 275897 h 1634359"/>
              <a:gd name="connsiteX4" fmla="*/ 2154620 w 3358055"/>
              <a:gd name="connsiteY4" fmla="*/ 86710 h 1634359"/>
              <a:gd name="connsiteX5" fmla="*/ 2911365 w 3358055"/>
              <a:gd name="connsiteY5" fmla="*/ 244366 h 1634359"/>
              <a:gd name="connsiteX6" fmla="*/ 3337034 w 3358055"/>
              <a:gd name="connsiteY6" fmla="*/ 764628 h 1634359"/>
              <a:gd name="connsiteX7" fmla="*/ 3037489 w 3358055"/>
              <a:gd name="connsiteY7" fmla="*/ 1332186 h 1634359"/>
              <a:gd name="connsiteX8" fmla="*/ 2422634 w 3358055"/>
              <a:gd name="connsiteY8" fmla="*/ 1537138 h 1634359"/>
              <a:gd name="connsiteX9" fmla="*/ 1855075 w 3358055"/>
              <a:gd name="connsiteY9" fmla="*/ 1505607 h 1634359"/>
              <a:gd name="connsiteX10" fmla="*/ 1476703 w 3358055"/>
              <a:gd name="connsiteY10" fmla="*/ 1347952 h 1634359"/>
              <a:gd name="connsiteX11" fmla="*/ 1445172 w 3358055"/>
              <a:gd name="connsiteY11" fmla="*/ 1316421 h 1634359"/>
              <a:gd name="connsiteX12" fmla="*/ 1177158 w 3358055"/>
              <a:gd name="connsiteY12" fmla="*/ 1521372 h 1634359"/>
              <a:gd name="connsiteX13" fmla="*/ 578068 w 3358055"/>
              <a:gd name="connsiteY13" fmla="*/ 1584435 h 1634359"/>
              <a:gd name="connsiteX14" fmla="*/ 120868 w 3358055"/>
              <a:gd name="connsiteY14" fmla="*/ 1221828 h 1634359"/>
              <a:gd name="connsiteX15" fmla="*/ 10510 w 3358055"/>
              <a:gd name="connsiteY15" fmla="*/ 654269 h 1634359"/>
              <a:gd name="connsiteX16" fmla="*/ 183930 w 3358055"/>
              <a:gd name="connsiteY16" fmla="*/ 307428 h 1634359"/>
              <a:gd name="connsiteX17" fmla="*/ 341586 w 3358055"/>
              <a:gd name="connsiteY17" fmla="*/ 149772 h 1634359"/>
              <a:gd name="connsiteX0" fmla="*/ 341586 w 3358055"/>
              <a:gd name="connsiteY0" fmla="*/ 149772 h 1634359"/>
              <a:gd name="connsiteX1" fmla="*/ 1003737 w 3358055"/>
              <a:gd name="connsiteY1" fmla="*/ 23648 h 1634359"/>
              <a:gd name="connsiteX2" fmla="*/ 1445172 w 3358055"/>
              <a:gd name="connsiteY2" fmla="*/ 291663 h 1634359"/>
              <a:gd name="connsiteX3" fmla="*/ 812468 w 3358055"/>
              <a:gd name="connsiteY3" fmla="*/ 362161 h 1634359"/>
              <a:gd name="connsiteX4" fmla="*/ 2154620 w 3358055"/>
              <a:gd name="connsiteY4" fmla="*/ 86710 h 1634359"/>
              <a:gd name="connsiteX5" fmla="*/ 2911365 w 3358055"/>
              <a:gd name="connsiteY5" fmla="*/ 244366 h 1634359"/>
              <a:gd name="connsiteX6" fmla="*/ 3337034 w 3358055"/>
              <a:gd name="connsiteY6" fmla="*/ 764628 h 1634359"/>
              <a:gd name="connsiteX7" fmla="*/ 3037489 w 3358055"/>
              <a:gd name="connsiteY7" fmla="*/ 1332186 h 1634359"/>
              <a:gd name="connsiteX8" fmla="*/ 2422634 w 3358055"/>
              <a:gd name="connsiteY8" fmla="*/ 1537138 h 1634359"/>
              <a:gd name="connsiteX9" fmla="*/ 1855075 w 3358055"/>
              <a:gd name="connsiteY9" fmla="*/ 1505607 h 1634359"/>
              <a:gd name="connsiteX10" fmla="*/ 1476703 w 3358055"/>
              <a:gd name="connsiteY10" fmla="*/ 1347952 h 1634359"/>
              <a:gd name="connsiteX11" fmla="*/ 1445172 w 3358055"/>
              <a:gd name="connsiteY11" fmla="*/ 1316421 h 1634359"/>
              <a:gd name="connsiteX12" fmla="*/ 1177158 w 3358055"/>
              <a:gd name="connsiteY12" fmla="*/ 1521372 h 1634359"/>
              <a:gd name="connsiteX13" fmla="*/ 578068 w 3358055"/>
              <a:gd name="connsiteY13" fmla="*/ 1584435 h 1634359"/>
              <a:gd name="connsiteX14" fmla="*/ 120868 w 3358055"/>
              <a:gd name="connsiteY14" fmla="*/ 1221828 h 1634359"/>
              <a:gd name="connsiteX15" fmla="*/ 10510 w 3358055"/>
              <a:gd name="connsiteY15" fmla="*/ 654269 h 1634359"/>
              <a:gd name="connsiteX16" fmla="*/ 183930 w 3358055"/>
              <a:gd name="connsiteY16" fmla="*/ 307428 h 1634359"/>
              <a:gd name="connsiteX17" fmla="*/ 341586 w 3358055"/>
              <a:gd name="connsiteY17" fmla="*/ 149772 h 1634359"/>
              <a:gd name="connsiteX0" fmla="*/ 341586 w 3358055"/>
              <a:gd name="connsiteY0" fmla="*/ 149772 h 1634359"/>
              <a:gd name="connsiteX1" fmla="*/ 1003737 w 3358055"/>
              <a:gd name="connsiteY1" fmla="*/ 23648 h 1634359"/>
              <a:gd name="connsiteX2" fmla="*/ 1445172 w 3358055"/>
              <a:gd name="connsiteY2" fmla="*/ 291663 h 1634359"/>
              <a:gd name="connsiteX3" fmla="*/ 2154620 w 3358055"/>
              <a:gd name="connsiteY3" fmla="*/ 86710 h 1634359"/>
              <a:gd name="connsiteX4" fmla="*/ 2911365 w 3358055"/>
              <a:gd name="connsiteY4" fmla="*/ 244366 h 1634359"/>
              <a:gd name="connsiteX5" fmla="*/ 3337034 w 3358055"/>
              <a:gd name="connsiteY5" fmla="*/ 764628 h 1634359"/>
              <a:gd name="connsiteX6" fmla="*/ 3037489 w 3358055"/>
              <a:gd name="connsiteY6" fmla="*/ 1332186 h 1634359"/>
              <a:gd name="connsiteX7" fmla="*/ 2422634 w 3358055"/>
              <a:gd name="connsiteY7" fmla="*/ 1537138 h 1634359"/>
              <a:gd name="connsiteX8" fmla="*/ 1855075 w 3358055"/>
              <a:gd name="connsiteY8" fmla="*/ 1505607 h 1634359"/>
              <a:gd name="connsiteX9" fmla="*/ 1476703 w 3358055"/>
              <a:gd name="connsiteY9" fmla="*/ 1347952 h 1634359"/>
              <a:gd name="connsiteX10" fmla="*/ 1445172 w 3358055"/>
              <a:gd name="connsiteY10" fmla="*/ 1316421 h 1634359"/>
              <a:gd name="connsiteX11" fmla="*/ 1177158 w 3358055"/>
              <a:gd name="connsiteY11" fmla="*/ 1521372 h 1634359"/>
              <a:gd name="connsiteX12" fmla="*/ 578068 w 3358055"/>
              <a:gd name="connsiteY12" fmla="*/ 1584435 h 1634359"/>
              <a:gd name="connsiteX13" fmla="*/ 120868 w 3358055"/>
              <a:gd name="connsiteY13" fmla="*/ 1221828 h 1634359"/>
              <a:gd name="connsiteX14" fmla="*/ 10510 w 3358055"/>
              <a:gd name="connsiteY14" fmla="*/ 654269 h 1634359"/>
              <a:gd name="connsiteX15" fmla="*/ 183930 w 3358055"/>
              <a:gd name="connsiteY15" fmla="*/ 307428 h 1634359"/>
              <a:gd name="connsiteX16" fmla="*/ 341586 w 3358055"/>
              <a:gd name="connsiteY16" fmla="*/ 149772 h 1634359"/>
              <a:gd name="connsiteX0" fmla="*/ 341586 w 3358055"/>
              <a:gd name="connsiteY0" fmla="*/ 149772 h 1634359"/>
              <a:gd name="connsiteX1" fmla="*/ 1003737 w 3358055"/>
              <a:gd name="connsiteY1" fmla="*/ 23648 h 1634359"/>
              <a:gd name="connsiteX2" fmla="*/ 1445172 w 3358055"/>
              <a:gd name="connsiteY2" fmla="*/ 291663 h 1634359"/>
              <a:gd name="connsiteX3" fmla="*/ 2154620 w 3358055"/>
              <a:gd name="connsiteY3" fmla="*/ 86710 h 1634359"/>
              <a:gd name="connsiteX4" fmla="*/ 2911365 w 3358055"/>
              <a:gd name="connsiteY4" fmla="*/ 244366 h 1634359"/>
              <a:gd name="connsiteX5" fmla="*/ 3337034 w 3358055"/>
              <a:gd name="connsiteY5" fmla="*/ 764628 h 1634359"/>
              <a:gd name="connsiteX6" fmla="*/ 3037489 w 3358055"/>
              <a:gd name="connsiteY6" fmla="*/ 1332186 h 1634359"/>
              <a:gd name="connsiteX7" fmla="*/ 2422634 w 3358055"/>
              <a:gd name="connsiteY7" fmla="*/ 1537138 h 1634359"/>
              <a:gd name="connsiteX8" fmla="*/ 1855075 w 3358055"/>
              <a:gd name="connsiteY8" fmla="*/ 1505607 h 1634359"/>
              <a:gd name="connsiteX9" fmla="*/ 1476703 w 3358055"/>
              <a:gd name="connsiteY9" fmla="*/ 1347952 h 1634359"/>
              <a:gd name="connsiteX10" fmla="*/ 1445172 w 3358055"/>
              <a:gd name="connsiteY10" fmla="*/ 1316421 h 1634359"/>
              <a:gd name="connsiteX11" fmla="*/ 1177158 w 3358055"/>
              <a:gd name="connsiteY11" fmla="*/ 1521372 h 1634359"/>
              <a:gd name="connsiteX12" fmla="*/ 578068 w 3358055"/>
              <a:gd name="connsiteY12" fmla="*/ 1584435 h 1634359"/>
              <a:gd name="connsiteX13" fmla="*/ 120868 w 3358055"/>
              <a:gd name="connsiteY13" fmla="*/ 1221828 h 1634359"/>
              <a:gd name="connsiteX14" fmla="*/ 10510 w 3358055"/>
              <a:gd name="connsiteY14" fmla="*/ 654269 h 1634359"/>
              <a:gd name="connsiteX15" fmla="*/ 183930 w 3358055"/>
              <a:gd name="connsiteY15" fmla="*/ 307428 h 1634359"/>
              <a:gd name="connsiteX16" fmla="*/ 341586 w 3358055"/>
              <a:gd name="connsiteY16" fmla="*/ 149772 h 1634359"/>
              <a:gd name="connsiteX0" fmla="*/ 341586 w 3358055"/>
              <a:gd name="connsiteY0" fmla="*/ 149772 h 1634359"/>
              <a:gd name="connsiteX1" fmla="*/ 1003737 w 3358055"/>
              <a:gd name="connsiteY1" fmla="*/ 23648 h 1634359"/>
              <a:gd name="connsiteX2" fmla="*/ 1445172 w 3358055"/>
              <a:gd name="connsiteY2" fmla="*/ 291663 h 1634359"/>
              <a:gd name="connsiteX3" fmla="*/ 2154620 w 3358055"/>
              <a:gd name="connsiteY3" fmla="*/ 86710 h 1634359"/>
              <a:gd name="connsiteX4" fmla="*/ 2911365 w 3358055"/>
              <a:gd name="connsiteY4" fmla="*/ 244366 h 1634359"/>
              <a:gd name="connsiteX5" fmla="*/ 3337034 w 3358055"/>
              <a:gd name="connsiteY5" fmla="*/ 764628 h 1634359"/>
              <a:gd name="connsiteX6" fmla="*/ 3037489 w 3358055"/>
              <a:gd name="connsiteY6" fmla="*/ 1332186 h 1634359"/>
              <a:gd name="connsiteX7" fmla="*/ 2422634 w 3358055"/>
              <a:gd name="connsiteY7" fmla="*/ 1537138 h 1634359"/>
              <a:gd name="connsiteX8" fmla="*/ 1855075 w 3358055"/>
              <a:gd name="connsiteY8" fmla="*/ 1505607 h 1634359"/>
              <a:gd name="connsiteX9" fmla="*/ 1476703 w 3358055"/>
              <a:gd name="connsiteY9" fmla="*/ 1347952 h 1634359"/>
              <a:gd name="connsiteX10" fmla="*/ 1445172 w 3358055"/>
              <a:gd name="connsiteY10" fmla="*/ 1316421 h 1634359"/>
              <a:gd name="connsiteX11" fmla="*/ 1177158 w 3358055"/>
              <a:gd name="connsiteY11" fmla="*/ 1521372 h 1634359"/>
              <a:gd name="connsiteX12" fmla="*/ 578068 w 3358055"/>
              <a:gd name="connsiteY12" fmla="*/ 1584435 h 1634359"/>
              <a:gd name="connsiteX13" fmla="*/ 120868 w 3358055"/>
              <a:gd name="connsiteY13" fmla="*/ 1221828 h 1634359"/>
              <a:gd name="connsiteX14" fmla="*/ 10510 w 3358055"/>
              <a:gd name="connsiteY14" fmla="*/ 654269 h 1634359"/>
              <a:gd name="connsiteX15" fmla="*/ 183930 w 3358055"/>
              <a:gd name="connsiteY15" fmla="*/ 307428 h 1634359"/>
              <a:gd name="connsiteX16" fmla="*/ 341586 w 3358055"/>
              <a:gd name="connsiteY16" fmla="*/ 149772 h 1634359"/>
              <a:gd name="connsiteX0" fmla="*/ 341586 w 3358055"/>
              <a:gd name="connsiteY0" fmla="*/ 149772 h 1634359"/>
              <a:gd name="connsiteX1" fmla="*/ 1003737 w 3358055"/>
              <a:gd name="connsiteY1" fmla="*/ 23648 h 1634359"/>
              <a:gd name="connsiteX2" fmla="*/ 1445172 w 3358055"/>
              <a:gd name="connsiteY2" fmla="*/ 291663 h 1634359"/>
              <a:gd name="connsiteX3" fmla="*/ 2154620 w 3358055"/>
              <a:gd name="connsiteY3" fmla="*/ 86710 h 1634359"/>
              <a:gd name="connsiteX4" fmla="*/ 2911365 w 3358055"/>
              <a:gd name="connsiteY4" fmla="*/ 244366 h 1634359"/>
              <a:gd name="connsiteX5" fmla="*/ 3337034 w 3358055"/>
              <a:gd name="connsiteY5" fmla="*/ 764628 h 1634359"/>
              <a:gd name="connsiteX6" fmla="*/ 3037489 w 3358055"/>
              <a:gd name="connsiteY6" fmla="*/ 1332186 h 1634359"/>
              <a:gd name="connsiteX7" fmla="*/ 2422634 w 3358055"/>
              <a:gd name="connsiteY7" fmla="*/ 1537138 h 1634359"/>
              <a:gd name="connsiteX8" fmla="*/ 1855075 w 3358055"/>
              <a:gd name="connsiteY8" fmla="*/ 1505607 h 1634359"/>
              <a:gd name="connsiteX9" fmla="*/ 1476703 w 3358055"/>
              <a:gd name="connsiteY9" fmla="*/ 1347952 h 1634359"/>
              <a:gd name="connsiteX10" fmla="*/ 1445172 w 3358055"/>
              <a:gd name="connsiteY10" fmla="*/ 1316421 h 1634359"/>
              <a:gd name="connsiteX11" fmla="*/ 1177158 w 3358055"/>
              <a:gd name="connsiteY11" fmla="*/ 1521372 h 1634359"/>
              <a:gd name="connsiteX12" fmla="*/ 578068 w 3358055"/>
              <a:gd name="connsiteY12" fmla="*/ 1584435 h 1634359"/>
              <a:gd name="connsiteX13" fmla="*/ 120868 w 3358055"/>
              <a:gd name="connsiteY13" fmla="*/ 1221828 h 1634359"/>
              <a:gd name="connsiteX14" fmla="*/ 10510 w 3358055"/>
              <a:gd name="connsiteY14" fmla="*/ 654269 h 1634359"/>
              <a:gd name="connsiteX15" fmla="*/ 183930 w 3358055"/>
              <a:gd name="connsiteY15" fmla="*/ 307428 h 1634359"/>
              <a:gd name="connsiteX16" fmla="*/ 341586 w 3358055"/>
              <a:gd name="connsiteY16" fmla="*/ 149772 h 1634359"/>
              <a:gd name="connsiteX0" fmla="*/ 183930 w 3358055"/>
              <a:gd name="connsiteY0" fmla="*/ 283780 h 1610711"/>
              <a:gd name="connsiteX1" fmla="*/ 1003737 w 3358055"/>
              <a:gd name="connsiteY1" fmla="*/ 0 h 1610711"/>
              <a:gd name="connsiteX2" fmla="*/ 1445172 w 3358055"/>
              <a:gd name="connsiteY2" fmla="*/ 268015 h 1610711"/>
              <a:gd name="connsiteX3" fmla="*/ 2154620 w 3358055"/>
              <a:gd name="connsiteY3" fmla="*/ 63062 h 1610711"/>
              <a:gd name="connsiteX4" fmla="*/ 2911365 w 3358055"/>
              <a:gd name="connsiteY4" fmla="*/ 220718 h 1610711"/>
              <a:gd name="connsiteX5" fmla="*/ 3337034 w 3358055"/>
              <a:gd name="connsiteY5" fmla="*/ 740980 h 1610711"/>
              <a:gd name="connsiteX6" fmla="*/ 3037489 w 3358055"/>
              <a:gd name="connsiteY6" fmla="*/ 1308538 h 1610711"/>
              <a:gd name="connsiteX7" fmla="*/ 2422634 w 3358055"/>
              <a:gd name="connsiteY7" fmla="*/ 1513490 h 1610711"/>
              <a:gd name="connsiteX8" fmla="*/ 1855075 w 3358055"/>
              <a:gd name="connsiteY8" fmla="*/ 1481959 h 1610711"/>
              <a:gd name="connsiteX9" fmla="*/ 1476703 w 3358055"/>
              <a:gd name="connsiteY9" fmla="*/ 1324304 h 1610711"/>
              <a:gd name="connsiteX10" fmla="*/ 1445172 w 3358055"/>
              <a:gd name="connsiteY10" fmla="*/ 1292773 h 1610711"/>
              <a:gd name="connsiteX11" fmla="*/ 1177158 w 3358055"/>
              <a:gd name="connsiteY11" fmla="*/ 1497724 h 1610711"/>
              <a:gd name="connsiteX12" fmla="*/ 578068 w 3358055"/>
              <a:gd name="connsiteY12" fmla="*/ 1560787 h 1610711"/>
              <a:gd name="connsiteX13" fmla="*/ 120868 w 3358055"/>
              <a:gd name="connsiteY13" fmla="*/ 1198180 h 1610711"/>
              <a:gd name="connsiteX14" fmla="*/ 10510 w 3358055"/>
              <a:gd name="connsiteY14" fmla="*/ 630621 h 1610711"/>
              <a:gd name="connsiteX15" fmla="*/ 183930 w 3358055"/>
              <a:gd name="connsiteY15" fmla="*/ 283780 h 1610711"/>
              <a:gd name="connsiteX0" fmla="*/ 183930 w 3358055"/>
              <a:gd name="connsiteY0" fmla="*/ 309610 h 1636541"/>
              <a:gd name="connsiteX1" fmla="*/ 518873 w 3358055"/>
              <a:gd name="connsiteY1" fmla="*/ 87108 h 1636541"/>
              <a:gd name="connsiteX2" fmla="*/ 1003737 w 3358055"/>
              <a:gd name="connsiteY2" fmla="*/ 25830 h 1636541"/>
              <a:gd name="connsiteX3" fmla="*/ 1445172 w 3358055"/>
              <a:gd name="connsiteY3" fmla="*/ 293845 h 1636541"/>
              <a:gd name="connsiteX4" fmla="*/ 2154620 w 3358055"/>
              <a:gd name="connsiteY4" fmla="*/ 88892 h 1636541"/>
              <a:gd name="connsiteX5" fmla="*/ 2911365 w 3358055"/>
              <a:gd name="connsiteY5" fmla="*/ 246548 h 1636541"/>
              <a:gd name="connsiteX6" fmla="*/ 3337034 w 3358055"/>
              <a:gd name="connsiteY6" fmla="*/ 766810 h 1636541"/>
              <a:gd name="connsiteX7" fmla="*/ 3037489 w 3358055"/>
              <a:gd name="connsiteY7" fmla="*/ 1334368 h 1636541"/>
              <a:gd name="connsiteX8" fmla="*/ 2422634 w 3358055"/>
              <a:gd name="connsiteY8" fmla="*/ 1539320 h 1636541"/>
              <a:gd name="connsiteX9" fmla="*/ 1855075 w 3358055"/>
              <a:gd name="connsiteY9" fmla="*/ 1507789 h 1636541"/>
              <a:gd name="connsiteX10" fmla="*/ 1476703 w 3358055"/>
              <a:gd name="connsiteY10" fmla="*/ 1350134 h 1636541"/>
              <a:gd name="connsiteX11" fmla="*/ 1445172 w 3358055"/>
              <a:gd name="connsiteY11" fmla="*/ 1318603 h 1636541"/>
              <a:gd name="connsiteX12" fmla="*/ 1177158 w 3358055"/>
              <a:gd name="connsiteY12" fmla="*/ 1523554 h 1636541"/>
              <a:gd name="connsiteX13" fmla="*/ 578068 w 3358055"/>
              <a:gd name="connsiteY13" fmla="*/ 1586617 h 1636541"/>
              <a:gd name="connsiteX14" fmla="*/ 120868 w 3358055"/>
              <a:gd name="connsiteY14" fmla="*/ 1224010 h 1636541"/>
              <a:gd name="connsiteX15" fmla="*/ 10510 w 3358055"/>
              <a:gd name="connsiteY15" fmla="*/ 656451 h 1636541"/>
              <a:gd name="connsiteX16" fmla="*/ 183930 w 3358055"/>
              <a:gd name="connsiteY16" fmla="*/ 309610 h 1636541"/>
              <a:gd name="connsiteX0" fmla="*/ 183930 w 3358055"/>
              <a:gd name="connsiteY0" fmla="*/ 309610 h 1636541"/>
              <a:gd name="connsiteX1" fmla="*/ 518873 w 3358055"/>
              <a:gd name="connsiteY1" fmla="*/ 87108 h 1636541"/>
              <a:gd name="connsiteX2" fmla="*/ 1003737 w 3358055"/>
              <a:gd name="connsiteY2" fmla="*/ 25830 h 1636541"/>
              <a:gd name="connsiteX3" fmla="*/ 1445172 w 3358055"/>
              <a:gd name="connsiteY3" fmla="*/ 293845 h 1636541"/>
              <a:gd name="connsiteX4" fmla="*/ 2154620 w 3358055"/>
              <a:gd name="connsiteY4" fmla="*/ 88892 h 1636541"/>
              <a:gd name="connsiteX5" fmla="*/ 2911365 w 3358055"/>
              <a:gd name="connsiteY5" fmla="*/ 246548 h 1636541"/>
              <a:gd name="connsiteX6" fmla="*/ 3337034 w 3358055"/>
              <a:gd name="connsiteY6" fmla="*/ 766810 h 1636541"/>
              <a:gd name="connsiteX7" fmla="*/ 3037489 w 3358055"/>
              <a:gd name="connsiteY7" fmla="*/ 1334368 h 1636541"/>
              <a:gd name="connsiteX8" fmla="*/ 2422634 w 3358055"/>
              <a:gd name="connsiteY8" fmla="*/ 1539320 h 1636541"/>
              <a:gd name="connsiteX9" fmla="*/ 1855075 w 3358055"/>
              <a:gd name="connsiteY9" fmla="*/ 1507789 h 1636541"/>
              <a:gd name="connsiteX10" fmla="*/ 1476703 w 3358055"/>
              <a:gd name="connsiteY10" fmla="*/ 1350134 h 1636541"/>
              <a:gd name="connsiteX11" fmla="*/ 1177158 w 3358055"/>
              <a:gd name="connsiteY11" fmla="*/ 1523554 h 1636541"/>
              <a:gd name="connsiteX12" fmla="*/ 578068 w 3358055"/>
              <a:gd name="connsiteY12" fmla="*/ 1586617 h 1636541"/>
              <a:gd name="connsiteX13" fmla="*/ 120868 w 3358055"/>
              <a:gd name="connsiteY13" fmla="*/ 1224010 h 1636541"/>
              <a:gd name="connsiteX14" fmla="*/ 10510 w 3358055"/>
              <a:gd name="connsiteY14" fmla="*/ 656451 h 1636541"/>
              <a:gd name="connsiteX15" fmla="*/ 183930 w 3358055"/>
              <a:gd name="connsiteY15" fmla="*/ 309610 h 1636541"/>
              <a:gd name="connsiteX0" fmla="*/ 183930 w 3358055"/>
              <a:gd name="connsiteY0" fmla="*/ 309610 h 1642292"/>
              <a:gd name="connsiteX1" fmla="*/ 518873 w 3358055"/>
              <a:gd name="connsiteY1" fmla="*/ 87108 h 1642292"/>
              <a:gd name="connsiteX2" fmla="*/ 1003737 w 3358055"/>
              <a:gd name="connsiteY2" fmla="*/ 25830 h 1642292"/>
              <a:gd name="connsiteX3" fmla="*/ 1445172 w 3358055"/>
              <a:gd name="connsiteY3" fmla="*/ 293845 h 1642292"/>
              <a:gd name="connsiteX4" fmla="*/ 2154620 w 3358055"/>
              <a:gd name="connsiteY4" fmla="*/ 88892 h 1642292"/>
              <a:gd name="connsiteX5" fmla="*/ 2911365 w 3358055"/>
              <a:gd name="connsiteY5" fmla="*/ 246548 h 1642292"/>
              <a:gd name="connsiteX6" fmla="*/ 3337034 w 3358055"/>
              <a:gd name="connsiteY6" fmla="*/ 766810 h 1642292"/>
              <a:gd name="connsiteX7" fmla="*/ 3037489 w 3358055"/>
              <a:gd name="connsiteY7" fmla="*/ 1334368 h 1642292"/>
              <a:gd name="connsiteX8" fmla="*/ 2422634 w 3358055"/>
              <a:gd name="connsiteY8" fmla="*/ 1539320 h 1642292"/>
              <a:gd name="connsiteX9" fmla="*/ 1855075 w 3358055"/>
              <a:gd name="connsiteY9" fmla="*/ 1507789 h 1642292"/>
              <a:gd name="connsiteX10" fmla="*/ 1476703 w 3358055"/>
              <a:gd name="connsiteY10" fmla="*/ 1350134 h 1642292"/>
              <a:gd name="connsiteX11" fmla="*/ 1108147 w 3358055"/>
              <a:gd name="connsiteY11" fmla="*/ 1558059 h 1642292"/>
              <a:gd name="connsiteX12" fmla="*/ 578068 w 3358055"/>
              <a:gd name="connsiteY12" fmla="*/ 1586617 h 1642292"/>
              <a:gd name="connsiteX13" fmla="*/ 120868 w 3358055"/>
              <a:gd name="connsiteY13" fmla="*/ 1224010 h 1642292"/>
              <a:gd name="connsiteX14" fmla="*/ 10510 w 3358055"/>
              <a:gd name="connsiteY14" fmla="*/ 656451 h 1642292"/>
              <a:gd name="connsiteX15" fmla="*/ 183930 w 3358055"/>
              <a:gd name="connsiteY15" fmla="*/ 309610 h 1642292"/>
              <a:gd name="connsiteX0" fmla="*/ 183930 w 3358055"/>
              <a:gd name="connsiteY0" fmla="*/ 309610 h 1631659"/>
              <a:gd name="connsiteX1" fmla="*/ 518873 w 3358055"/>
              <a:gd name="connsiteY1" fmla="*/ 87108 h 1631659"/>
              <a:gd name="connsiteX2" fmla="*/ 1003737 w 3358055"/>
              <a:gd name="connsiteY2" fmla="*/ 25830 h 1631659"/>
              <a:gd name="connsiteX3" fmla="*/ 1445172 w 3358055"/>
              <a:gd name="connsiteY3" fmla="*/ 293845 h 1631659"/>
              <a:gd name="connsiteX4" fmla="*/ 2154620 w 3358055"/>
              <a:gd name="connsiteY4" fmla="*/ 88892 h 1631659"/>
              <a:gd name="connsiteX5" fmla="*/ 2911365 w 3358055"/>
              <a:gd name="connsiteY5" fmla="*/ 246548 h 1631659"/>
              <a:gd name="connsiteX6" fmla="*/ 3337034 w 3358055"/>
              <a:gd name="connsiteY6" fmla="*/ 766810 h 1631659"/>
              <a:gd name="connsiteX7" fmla="*/ 3037489 w 3358055"/>
              <a:gd name="connsiteY7" fmla="*/ 1334368 h 1631659"/>
              <a:gd name="connsiteX8" fmla="*/ 2422634 w 3358055"/>
              <a:gd name="connsiteY8" fmla="*/ 1539320 h 1631659"/>
              <a:gd name="connsiteX9" fmla="*/ 1855075 w 3358055"/>
              <a:gd name="connsiteY9" fmla="*/ 1507789 h 1631659"/>
              <a:gd name="connsiteX10" fmla="*/ 1476703 w 3358055"/>
              <a:gd name="connsiteY10" fmla="*/ 1350134 h 1631659"/>
              <a:gd name="connsiteX11" fmla="*/ 1108147 w 3358055"/>
              <a:gd name="connsiteY11" fmla="*/ 1558059 h 1631659"/>
              <a:gd name="connsiteX12" fmla="*/ 578068 w 3358055"/>
              <a:gd name="connsiteY12" fmla="*/ 1575984 h 1631659"/>
              <a:gd name="connsiteX13" fmla="*/ 120868 w 3358055"/>
              <a:gd name="connsiteY13" fmla="*/ 1224010 h 1631659"/>
              <a:gd name="connsiteX14" fmla="*/ 10510 w 3358055"/>
              <a:gd name="connsiteY14" fmla="*/ 656451 h 1631659"/>
              <a:gd name="connsiteX15" fmla="*/ 183930 w 3358055"/>
              <a:gd name="connsiteY15" fmla="*/ 309610 h 1631659"/>
              <a:gd name="connsiteX0" fmla="*/ 173298 w 3347423"/>
              <a:gd name="connsiteY0" fmla="*/ 309610 h 1631659"/>
              <a:gd name="connsiteX1" fmla="*/ 508241 w 3347423"/>
              <a:gd name="connsiteY1" fmla="*/ 87108 h 1631659"/>
              <a:gd name="connsiteX2" fmla="*/ 993105 w 3347423"/>
              <a:gd name="connsiteY2" fmla="*/ 25830 h 1631659"/>
              <a:gd name="connsiteX3" fmla="*/ 1434540 w 3347423"/>
              <a:gd name="connsiteY3" fmla="*/ 293845 h 1631659"/>
              <a:gd name="connsiteX4" fmla="*/ 2143988 w 3347423"/>
              <a:gd name="connsiteY4" fmla="*/ 88892 h 1631659"/>
              <a:gd name="connsiteX5" fmla="*/ 2900733 w 3347423"/>
              <a:gd name="connsiteY5" fmla="*/ 246548 h 1631659"/>
              <a:gd name="connsiteX6" fmla="*/ 3326402 w 3347423"/>
              <a:gd name="connsiteY6" fmla="*/ 766810 h 1631659"/>
              <a:gd name="connsiteX7" fmla="*/ 3026857 w 3347423"/>
              <a:gd name="connsiteY7" fmla="*/ 1334368 h 1631659"/>
              <a:gd name="connsiteX8" fmla="*/ 2412002 w 3347423"/>
              <a:gd name="connsiteY8" fmla="*/ 1539320 h 1631659"/>
              <a:gd name="connsiteX9" fmla="*/ 1844443 w 3347423"/>
              <a:gd name="connsiteY9" fmla="*/ 1507789 h 1631659"/>
              <a:gd name="connsiteX10" fmla="*/ 1466071 w 3347423"/>
              <a:gd name="connsiteY10" fmla="*/ 1350134 h 1631659"/>
              <a:gd name="connsiteX11" fmla="*/ 1097515 w 3347423"/>
              <a:gd name="connsiteY11" fmla="*/ 1558059 h 1631659"/>
              <a:gd name="connsiteX12" fmla="*/ 567436 w 3347423"/>
              <a:gd name="connsiteY12" fmla="*/ 1575984 h 1631659"/>
              <a:gd name="connsiteX13" fmla="*/ 110236 w 3347423"/>
              <a:gd name="connsiteY13" fmla="*/ 1224010 h 1631659"/>
              <a:gd name="connsiteX14" fmla="*/ 10510 w 3347423"/>
              <a:gd name="connsiteY14" fmla="*/ 656451 h 1631659"/>
              <a:gd name="connsiteX15" fmla="*/ 173298 w 3347423"/>
              <a:gd name="connsiteY15" fmla="*/ 309610 h 1631659"/>
              <a:gd name="connsiteX0" fmla="*/ 173298 w 3347423"/>
              <a:gd name="connsiteY0" fmla="*/ 309610 h 1631659"/>
              <a:gd name="connsiteX1" fmla="*/ 508241 w 3347423"/>
              <a:gd name="connsiteY1" fmla="*/ 87108 h 1631659"/>
              <a:gd name="connsiteX2" fmla="*/ 993105 w 3347423"/>
              <a:gd name="connsiteY2" fmla="*/ 25830 h 1631659"/>
              <a:gd name="connsiteX3" fmla="*/ 1434540 w 3347423"/>
              <a:gd name="connsiteY3" fmla="*/ 293845 h 1631659"/>
              <a:gd name="connsiteX4" fmla="*/ 2143988 w 3347423"/>
              <a:gd name="connsiteY4" fmla="*/ 88892 h 1631659"/>
              <a:gd name="connsiteX5" fmla="*/ 2900733 w 3347423"/>
              <a:gd name="connsiteY5" fmla="*/ 246548 h 1631659"/>
              <a:gd name="connsiteX6" fmla="*/ 3326402 w 3347423"/>
              <a:gd name="connsiteY6" fmla="*/ 766810 h 1631659"/>
              <a:gd name="connsiteX7" fmla="*/ 3026857 w 3347423"/>
              <a:gd name="connsiteY7" fmla="*/ 1334368 h 1631659"/>
              <a:gd name="connsiteX8" fmla="*/ 2412002 w 3347423"/>
              <a:gd name="connsiteY8" fmla="*/ 1539320 h 1631659"/>
              <a:gd name="connsiteX9" fmla="*/ 1844443 w 3347423"/>
              <a:gd name="connsiteY9" fmla="*/ 1507789 h 1631659"/>
              <a:gd name="connsiteX10" fmla="*/ 1466071 w 3347423"/>
              <a:gd name="connsiteY10" fmla="*/ 1350134 h 1631659"/>
              <a:gd name="connsiteX11" fmla="*/ 1097515 w 3347423"/>
              <a:gd name="connsiteY11" fmla="*/ 1558059 h 1631659"/>
              <a:gd name="connsiteX12" fmla="*/ 567436 w 3347423"/>
              <a:gd name="connsiteY12" fmla="*/ 1575984 h 1631659"/>
              <a:gd name="connsiteX13" fmla="*/ 110236 w 3347423"/>
              <a:gd name="connsiteY13" fmla="*/ 1224010 h 1631659"/>
              <a:gd name="connsiteX14" fmla="*/ 10510 w 3347423"/>
              <a:gd name="connsiteY14" fmla="*/ 656451 h 1631659"/>
              <a:gd name="connsiteX15" fmla="*/ 173298 w 3347423"/>
              <a:gd name="connsiteY15" fmla="*/ 309610 h 1631659"/>
              <a:gd name="connsiteX0" fmla="*/ 173298 w 3347423"/>
              <a:gd name="connsiteY0" fmla="*/ 309610 h 1631659"/>
              <a:gd name="connsiteX1" fmla="*/ 508241 w 3347423"/>
              <a:gd name="connsiteY1" fmla="*/ 87108 h 1631659"/>
              <a:gd name="connsiteX2" fmla="*/ 993105 w 3347423"/>
              <a:gd name="connsiteY2" fmla="*/ 25830 h 1631659"/>
              <a:gd name="connsiteX3" fmla="*/ 1434540 w 3347423"/>
              <a:gd name="connsiteY3" fmla="*/ 293845 h 1631659"/>
              <a:gd name="connsiteX4" fmla="*/ 2143988 w 3347423"/>
              <a:gd name="connsiteY4" fmla="*/ 88892 h 1631659"/>
              <a:gd name="connsiteX5" fmla="*/ 2900733 w 3347423"/>
              <a:gd name="connsiteY5" fmla="*/ 246548 h 1631659"/>
              <a:gd name="connsiteX6" fmla="*/ 3326402 w 3347423"/>
              <a:gd name="connsiteY6" fmla="*/ 766810 h 1631659"/>
              <a:gd name="connsiteX7" fmla="*/ 3026857 w 3347423"/>
              <a:gd name="connsiteY7" fmla="*/ 1334368 h 1631659"/>
              <a:gd name="connsiteX8" fmla="*/ 2412002 w 3347423"/>
              <a:gd name="connsiteY8" fmla="*/ 1539320 h 1631659"/>
              <a:gd name="connsiteX9" fmla="*/ 1844443 w 3347423"/>
              <a:gd name="connsiteY9" fmla="*/ 1507789 h 1631659"/>
              <a:gd name="connsiteX10" fmla="*/ 1466071 w 3347423"/>
              <a:gd name="connsiteY10" fmla="*/ 1350134 h 1631659"/>
              <a:gd name="connsiteX11" fmla="*/ 1097515 w 3347423"/>
              <a:gd name="connsiteY11" fmla="*/ 1558059 h 1631659"/>
              <a:gd name="connsiteX12" fmla="*/ 567436 w 3347423"/>
              <a:gd name="connsiteY12" fmla="*/ 1575984 h 1631659"/>
              <a:gd name="connsiteX13" fmla="*/ 110236 w 3347423"/>
              <a:gd name="connsiteY13" fmla="*/ 1224010 h 1631659"/>
              <a:gd name="connsiteX14" fmla="*/ 10510 w 3347423"/>
              <a:gd name="connsiteY14" fmla="*/ 656451 h 1631659"/>
              <a:gd name="connsiteX15" fmla="*/ 173298 w 3347423"/>
              <a:gd name="connsiteY15" fmla="*/ 309610 h 1631659"/>
              <a:gd name="connsiteX0" fmla="*/ 173298 w 3347423"/>
              <a:gd name="connsiteY0" fmla="*/ 309610 h 1631659"/>
              <a:gd name="connsiteX1" fmla="*/ 508241 w 3347423"/>
              <a:gd name="connsiteY1" fmla="*/ 87108 h 1631659"/>
              <a:gd name="connsiteX2" fmla="*/ 993105 w 3347423"/>
              <a:gd name="connsiteY2" fmla="*/ 25830 h 1631659"/>
              <a:gd name="connsiteX3" fmla="*/ 1434540 w 3347423"/>
              <a:gd name="connsiteY3" fmla="*/ 293845 h 1631659"/>
              <a:gd name="connsiteX4" fmla="*/ 2143988 w 3347423"/>
              <a:gd name="connsiteY4" fmla="*/ 88892 h 1631659"/>
              <a:gd name="connsiteX5" fmla="*/ 2900733 w 3347423"/>
              <a:gd name="connsiteY5" fmla="*/ 246548 h 1631659"/>
              <a:gd name="connsiteX6" fmla="*/ 3326402 w 3347423"/>
              <a:gd name="connsiteY6" fmla="*/ 766810 h 1631659"/>
              <a:gd name="connsiteX7" fmla="*/ 3026857 w 3347423"/>
              <a:gd name="connsiteY7" fmla="*/ 1334368 h 1631659"/>
              <a:gd name="connsiteX8" fmla="*/ 2412002 w 3347423"/>
              <a:gd name="connsiteY8" fmla="*/ 1539320 h 1631659"/>
              <a:gd name="connsiteX9" fmla="*/ 1844443 w 3347423"/>
              <a:gd name="connsiteY9" fmla="*/ 1507789 h 1631659"/>
              <a:gd name="connsiteX10" fmla="*/ 1466071 w 3347423"/>
              <a:gd name="connsiteY10" fmla="*/ 1350134 h 1631659"/>
              <a:gd name="connsiteX11" fmla="*/ 1097515 w 3347423"/>
              <a:gd name="connsiteY11" fmla="*/ 1558059 h 1631659"/>
              <a:gd name="connsiteX12" fmla="*/ 567436 w 3347423"/>
              <a:gd name="connsiteY12" fmla="*/ 1575984 h 1631659"/>
              <a:gd name="connsiteX13" fmla="*/ 110236 w 3347423"/>
              <a:gd name="connsiteY13" fmla="*/ 1224010 h 1631659"/>
              <a:gd name="connsiteX14" fmla="*/ 10510 w 3347423"/>
              <a:gd name="connsiteY14" fmla="*/ 656451 h 1631659"/>
              <a:gd name="connsiteX15" fmla="*/ 173298 w 3347423"/>
              <a:gd name="connsiteY15" fmla="*/ 309610 h 1631659"/>
              <a:gd name="connsiteX0" fmla="*/ 173298 w 3347423"/>
              <a:gd name="connsiteY0" fmla="*/ 309610 h 1631659"/>
              <a:gd name="connsiteX1" fmla="*/ 508241 w 3347423"/>
              <a:gd name="connsiteY1" fmla="*/ 87108 h 1631659"/>
              <a:gd name="connsiteX2" fmla="*/ 993105 w 3347423"/>
              <a:gd name="connsiteY2" fmla="*/ 25830 h 1631659"/>
              <a:gd name="connsiteX3" fmla="*/ 1434540 w 3347423"/>
              <a:gd name="connsiteY3" fmla="*/ 293845 h 1631659"/>
              <a:gd name="connsiteX4" fmla="*/ 2143988 w 3347423"/>
              <a:gd name="connsiteY4" fmla="*/ 88892 h 1631659"/>
              <a:gd name="connsiteX5" fmla="*/ 2900733 w 3347423"/>
              <a:gd name="connsiteY5" fmla="*/ 246548 h 1631659"/>
              <a:gd name="connsiteX6" fmla="*/ 3326402 w 3347423"/>
              <a:gd name="connsiteY6" fmla="*/ 766810 h 1631659"/>
              <a:gd name="connsiteX7" fmla="*/ 3026857 w 3347423"/>
              <a:gd name="connsiteY7" fmla="*/ 1334368 h 1631659"/>
              <a:gd name="connsiteX8" fmla="*/ 2412002 w 3347423"/>
              <a:gd name="connsiteY8" fmla="*/ 1539320 h 1631659"/>
              <a:gd name="connsiteX9" fmla="*/ 1844443 w 3347423"/>
              <a:gd name="connsiteY9" fmla="*/ 1507789 h 1631659"/>
              <a:gd name="connsiteX10" fmla="*/ 1466071 w 3347423"/>
              <a:gd name="connsiteY10" fmla="*/ 1350134 h 1631659"/>
              <a:gd name="connsiteX11" fmla="*/ 1097515 w 3347423"/>
              <a:gd name="connsiteY11" fmla="*/ 1558059 h 1631659"/>
              <a:gd name="connsiteX12" fmla="*/ 567436 w 3347423"/>
              <a:gd name="connsiteY12" fmla="*/ 1575984 h 1631659"/>
              <a:gd name="connsiteX13" fmla="*/ 110236 w 3347423"/>
              <a:gd name="connsiteY13" fmla="*/ 1224010 h 1631659"/>
              <a:gd name="connsiteX14" fmla="*/ 10510 w 3347423"/>
              <a:gd name="connsiteY14" fmla="*/ 656451 h 1631659"/>
              <a:gd name="connsiteX15" fmla="*/ 173298 w 3347423"/>
              <a:gd name="connsiteY15" fmla="*/ 309610 h 1631659"/>
              <a:gd name="connsiteX0" fmla="*/ 173298 w 3347423"/>
              <a:gd name="connsiteY0" fmla="*/ 309610 h 1631659"/>
              <a:gd name="connsiteX1" fmla="*/ 508241 w 3347423"/>
              <a:gd name="connsiteY1" fmla="*/ 87108 h 1631659"/>
              <a:gd name="connsiteX2" fmla="*/ 993105 w 3347423"/>
              <a:gd name="connsiteY2" fmla="*/ 25830 h 1631659"/>
              <a:gd name="connsiteX3" fmla="*/ 1434540 w 3347423"/>
              <a:gd name="connsiteY3" fmla="*/ 293845 h 1631659"/>
              <a:gd name="connsiteX4" fmla="*/ 2175886 w 3347423"/>
              <a:gd name="connsiteY4" fmla="*/ 88892 h 1631659"/>
              <a:gd name="connsiteX5" fmla="*/ 2900733 w 3347423"/>
              <a:gd name="connsiteY5" fmla="*/ 246548 h 1631659"/>
              <a:gd name="connsiteX6" fmla="*/ 3326402 w 3347423"/>
              <a:gd name="connsiteY6" fmla="*/ 766810 h 1631659"/>
              <a:gd name="connsiteX7" fmla="*/ 3026857 w 3347423"/>
              <a:gd name="connsiteY7" fmla="*/ 1334368 h 1631659"/>
              <a:gd name="connsiteX8" fmla="*/ 2412002 w 3347423"/>
              <a:gd name="connsiteY8" fmla="*/ 1539320 h 1631659"/>
              <a:gd name="connsiteX9" fmla="*/ 1844443 w 3347423"/>
              <a:gd name="connsiteY9" fmla="*/ 1507789 h 1631659"/>
              <a:gd name="connsiteX10" fmla="*/ 1466071 w 3347423"/>
              <a:gd name="connsiteY10" fmla="*/ 1350134 h 1631659"/>
              <a:gd name="connsiteX11" fmla="*/ 1097515 w 3347423"/>
              <a:gd name="connsiteY11" fmla="*/ 1558059 h 1631659"/>
              <a:gd name="connsiteX12" fmla="*/ 567436 w 3347423"/>
              <a:gd name="connsiteY12" fmla="*/ 1575984 h 1631659"/>
              <a:gd name="connsiteX13" fmla="*/ 110236 w 3347423"/>
              <a:gd name="connsiteY13" fmla="*/ 1224010 h 1631659"/>
              <a:gd name="connsiteX14" fmla="*/ 10510 w 3347423"/>
              <a:gd name="connsiteY14" fmla="*/ 656451 h 1631659"/>
              <a:gd name="connsiteX15" fmla="*/ 173298 w 3347423"/>
              <a:gd name="connsiteY15" fmla="*/ 309610 h 1631659"/>
              <a:gd name="connsiteX0" fmla="*/ 173298 w 3347423"/>
              <a:gd name="connsiteY0" fmla="*/ 309610 h 1631659"/>
              <a:gd name="connsiteX1" fmla="*/ 508241 w 3347423"/>
              <a:gd name="connsiteY1" fmla="*/ 87108 h 1631659"/>
              <a:gd name="connsiteX2" fmla="*/ 993105 w 3347423"/>
              <a:gd name="connsiteY2" fmla="*/ 25830 h 1631659"/>
              <a:gd name="connsiteX3" fmla="*/ 1477070 w 3347423"/>
              <a:gd name="connsiteY3" fmla="*/ 293845 h 1631659"/>
              <a:gd name="connsiteX4" fmla="*/ 2175886 w 3347423"/>
              <a:gd name="connsiteY4" fmla="*/ 88892 h 1631659"/>
              <a:gd name="connsiteX5" fmla="*/ 2900733 w 3347423"/>
              <a:gd name="connsiteY5" fmla="*/ 246548 h 1631659"/>
              <a:gd name="connsiteX6" fmla="*/ 3326402 w 3347423"/>
              <a:gd name="connsiteY6" fmla="*/ 766810 h 1631659"/>
              <a:gd name="connsiteX7" fmla="*/ 3026857 w 3347423"/>
              <a:gd name="connsiteY7" fmla="*/ 1334368 h 1631659"/>
              <a:gd name="connsiteX8" fmla="*/ 2412002 w 3347423"/>
              <a:gd name="connsiteY8" fmla="*/ 1539320 h 1631659"/>
              <a:gd name="connsiteX9" fmla="*/ 1844443 w 3347423"/>
              <a:gd name="connsiteY9" fmla="*/ 1507789 h 1631659"/>
              <a:gd name="connsiteX10" fmla="*/ 1466071 w 3347423"/>
              <a:gd name="connsiteY10" fmla="*/ 1350134 h 1631659"/>
              <a:gd name="connsiteX11" fmla="*/ 1097515 w 3347423"/>
              <a:gd name="connsiteY11" fmla="*/ 1558059 h 1631659"/>
              <a:gd name="connsiteX12" fmla="*/ 567436 w 3347423"/>
              <a:gd name="connsiteY12" fmla="*/ 1575984 h 1631659"/>
              <a:gd name="connsiteX13" fmla="*/ 110236 w 3347423"/>
              <a:gd name="connsiteY13" fmla="*/ 1224010 h 1631659"/>
              <a:gd name="connsiteX14" fmla="*/ 10510 w 3347423"/>
              <a:gd name="connsiteY14" fmla="*/ 656451 h 1631659"/>
              <a:gd name="connsiteX15" fmla="*/ 173298 w 3347423"/>
              <a:gd name="connsiteY15" fmla="*/ 309610 h 1631659"/>
              <a:gd name="connsiteX0" fmla="*/ 173298 w 3347423"/>
              <a:gd name="connsiteY0" fmla="*/ 309610 h 1618011"/>
              <a:gd name="connsiteX1" fmla="*/ 508241 w 3347423"/>
              <a:gd name="connsiteY1" fmla="*/ 87108 h 1618011"/>
              <a:gd name="connsiteX2" fmla="*/ 993105 w 3347423"/>
              <a:gd name="connsiteY2" fmla="*/ 25830 h 1618011"/>
              <a:gd name="connsiteX3" fmla="*/ 1477070 w 3347423"/>
              <a:gd name="connsiteY3" fmla="*/ 293845 h 1618011"/>
              <a:gd name="connsiteX4" fmla="*/ 2175886 w 3347423"/>
              <a:gd name="connsiteY4" fmla="*/ 88892 h 1618011"/>
              <a:gd name="connsiteX5" fmla="*/ 2900733 w 3347423"/>
              <a:gd name="connsiteY5" fmla="*/ 246548 h 1618011"/>
              <a:gd name="connsiteX6" fmla="*/ 3326402 w 3347423"/>
              <a:gd name="connsiteY6" fmla="*/ 766810 h 1618011"/>
              <a:gd name="connsiteX7" fmla="*/ 3026857 w 3347423"/>
              <a:gd name="connsiteY7" fmla="*/ 1334368 h 1618011"/>
              <a:gd name="connsiteX8" fmla="*/ 2412002 w 3347423"/>
              <a:gd name="connsiteY8" fmla="*/ 1539320 h 1618011"/>
              <a:gd name="connsiteX9" fmla="*/ 1844443 w 3347423"/>
              <a:gd name="connsiteY9" fmla="*/ 1507789 h 1618011"/>
              <a:gd name="connsiteX10" fmla="*/ 1466071 w 3347423"/>
              <a:gd name="connsiteY10" fmla="*/ 1350134 h 1618011"/>
              <a:gd name="connsiteX11" fmla="*/ 1097515 w 3347423"/>
              <a:gd name="connsiteY11" fmla="*/ 1558059 h 1618011"/>
              <a:gd name="connsiteX12" fmla="*/ 581083 w 3347423"/>
              <a:gd name="connsiteY12" fmla="*/ 1562336 h 1618011"/>
              <a:gd name="connsiteX13" fmla="*/ 110236 w 3347423"/>
              <a:gd name="connsiteY13" fmla="*/ 1224010 h 1618011"/>
              <a:gd name="connsiteX14" fmla="*/ 10510 w 3347423"/>
              <a:gd name="connsiteY14" fmla="*/ 656451 h 1618011"/>
              <a:gd name="connsiteX15" fmla="*/ 173298 w 3347423"/>
              <a:gd name="connsiteY15" fmla="*/ 309610 h 1618011"/>
              <a:gd name="connsiteX0" fmla="*/ 173298 w 3320127"/>
              <a:gd name="connsiteY0" fmla="*/ 309610 h 1618011"/>
              <a:gd name="connsiteX1" fmla="*/ 508241 w 3320127"/>
              <a:gd name="connsiteY1" fmla="*/ 87108 h 1618011"/>
              <a:gd name="connsiteX2" fmla="*/ 993105 w 3320127"/>
              <a:gd name="connsiteY2" fmla="*/ 25830 h 1618011"/>
              <a:gd name="connsiteX3" fmla="*/ 1477070 w 3320127"/>
              <a:gd name="connsiteY3" fmla="*/ 293845 h 1618011"/>
              <a:gd name="connsiteX4" fmla="*/ 2175886 w 3320127"/>
              <a:gd name="connsiteY4" fmla="*/ 88892 h 1618011"/>
              <a:gd name="connsiteX5" fmla="*/ 2900733 w 3320127"/>
              <a:gd name="connsiteY5" fmla="*/ 246548 h 1618011"/>
              <a:gd name="connsiteX6" fmla="*/ 3299106 w 3320127"/>
              <a:gd name="connsiteY6" fmla="*/ 780458 h 1618011"/>
              <a:gd name="connsiteX7" fmla="*/ 3026857 w 3320127"/>
              <a:gd name="connsiteY7" fmla="*/ 1334368 h 1618011"/>
              <a:gd name="connsiteX8" fmla="*/ 2412002 w 3320127"/>
              <a:gd name="connsiteY8" fmla="*/ 1539320 h 1618011"/>
              <a:gd name="connsiteX9" fmla="*/ 1844443 w 3320127"/>
              <a:gd name="connsiteY9" fmla="*/ 1507789 h 1618011"/>
              <a:gd name="connsiteX10" fmla="*/ 1466071 w 3320127"/>
              <a:gd name="connsiteY10" fmla="*/ 1350134 h 1618011"/>
              <a:gd name="connsiteX11" fmla="*/ 1097515 w 3320127"/>
              <a:gd name="connsiteY11" fmla="*/ 1558059 h 1618011"/>
              <a:gd name="connsiteX12" fmla="*/ 581083 w 3320127"/>
              <a:gd name="connsiteY12" fmla="*/ 1562336 h 1618011"/>
              <a:gd name="connsiteX13" fmla="*/ 110236 w 3320127"/>
              <a:gd name="connsiteY13" fmla="*/ 1224010 h 1618011"/>
              <a:gd name="connsiteX14" fmla="*/ 10510 w 3320127"/>
              <a:gd name="connsiteY14" fmla="*/ 656451 h 1618011"/>
              <a:gd name="connsiteX15" fmla="*/ 173298 w 3320127"/>
              <a:gd name="connsiteY15" fmla="*/ 309610 h 1618011"/>
              <a:gd name="connsiteX0" fmla="*/ 173298 w 3320127"/>
              <a:gd name="connsiteY0" fmla="*/ 309610 h 1618011"/>
              <a:gd name="connsiteX1" fmla="*/ 508241 w 3320127"/>
              <a:gd name="connsiteY1" fmla="*/ 87108 h 1618011"/>
              <a:gd name="connsiteX2" fmla="*/ 993105 w 3320127"/>
              <a:gd name="connsiteY2" fmla="*/ 25830 h 1618011"/>
              <a:gd name="connsiteX3" fmla="*/ 1477070 w 3320127"/>
              <a:gd name="connsiteY3" fmla="*/ 293845 h 1618011"/>
              <a:gd name="connsiteX4" fmla="*/ 2167260 w 3320127"/>
              <a:gd name="connsiteY4" fmla="*/ 88892 h 1618011"/>
              <a:gd name="connsiteX5" fmla="*/ 2900733 w 3320127"/>
              <a:gd name="connsiteY5" fmla="*/ 246548 h 1618011"/>
              <a:gd name="connsiteX6" fmla="*/ 3299106 w 3320127"/>
              <a:gd name="connsiteY6" fmla="*/ 780458 h 1618011"/>
              <a:gd name="connsiteX7" fmla="*/ 3026857 w 3320127"/>
              <a:gd name="connsiteY7" fmla="*/ 1334368 h 1618011"/>
              <a:gd name="connsiteX8" fmla="*/ 2412002 w 3320127"/>
              <a:gd name="connsiteY8" fmla="*/ 1539320 h 1618011"/>
              <a:gd name="connsiteX9" fmla="*/ 1844443 w 3320127"/>
              <a:gd name="connsiteY9" fmla="*/ 1507789 h 1618011"/>
              <a:gd name="connsiteX10" fmla="*/ 1466071 w 3320127"/>
              <a:gd name="connsiteY10" fmla="*/ 1350134 h 1618011"/>
              <a:gd name="connsiteX11" fmla="*/ 1097515 w 3320127"/>
              <a:gd name="connsiteY11" fmla="*/ 1558059 h 1618011"/>
              <a:gd name="connsiteX12" fmla="*/ 581083 w 3320127"/>
              <a:gd name="connsiteY12" fmla="*/ 1562336 h 1618011"/>
              <a:gd name="connsiteX13" fmla="*/ 110236 w 3320127"/>
              <a:gd name="connsiteY13" fmla="*/ 1224010 h 1618011"/>
              <a:gd name="connsiteX14" fmla="*/ 10510 w 3320127"/>
              <a:gd name="connsiteY14" fmla="*/ 656451 h 1618011"/>
              <a:gd name="connsiteX15" fmla="*/ 173298 w 3320127"/>
              <a:gd name="connsiteY15" fmla="*/ 309610 h 1618011"/>
              <a:gd name="connsiteX0" fmla="*/ 181925 w 3328754"/>
              <a:gd name="connsiteY0" fmla="*/ 309610 h 1618011"/>
              <a:gd name="connsiteX1" fmla="*/ 516868 w 3328754"/>
              <a:gd name="connsiteY1" fmla="*/ 87108 h 1618011"/>
              <a:gd name="connsiteX2" fmla="*/ 1001732 w 3328754"/>
              <a:gd name="connsiteY2" fmla="*/ 25830 h 1618011"/>
              <a:gd name="connsiteX3" fmla="*/ 1485697 w 3328754"/>
              <a:gd name="connsiteY3" fmla="*/ 293845 h 1618011"/>
              <a:gd name="connsiteX4" fmla="*/ 2175887 w 3328754"/>
              <a:gd name="connsiteY4" fmla="*/ 88892 h 1618011"/>
              <a:gd name="connsiteX5" fmla="*/ 2909360 w 3328754"/>
              <a:gd name="connsiteY5" fmla="*/ 246548 h 1618011"/>
              <a:gd name="connsiteX6" fmla="*/ 3307733 w 3328754"/>
              <a:gd name="connsiteY6" fmla="*/ 780458 h 1618011"/>
              <a:gd name="connsiteX7" fmla="*/ 3035484 w 3328754"/>
              <a:gd name="connsiteY7" fmla="*/ 1334368 h 1618011"/>
              <a:gd name="connsiteX8" fmla="*/ 2420629 w 3328754"/>
              <a:gd name="connsiteY8" fmla="*/ 1539320 h 1618011"/>
              <a:gd name="connsiteX9" fmla="*/ 1853070 w 3328754"/>
              <a:gd name="connsiteY9" fmla="*/ 1507789 h 1618011"/>
              <a:gd name="connsiteX10" fmla="*/ 1474698 w 3328754"/>
              <a:gd name="connsiteY10" fmla="*/ 1350134 h 1618011"/>
              <a:gd name="connsiteX11" fmla="*/ 1106142 w 3328754"/>
              <a:gd name="connsiteY11" fmla="*/ 1558059 h 1618011"/>
              <a:gd name="connsiteX12" fmla="*/ 589710 w 3328754"/>
              <a:gd name="connsiteY12" fmla="*/ 1562336 h 1618011"/>
              <a:gd name="connsiteX13" fmla="*/ 118863 w 3328754"/>
              <a:gd name="connsiteY13" fmla="*/ 1224010 h 1618011"/>
              <a:gd name="connsiteX14" fmla="*/ 10510 w 3328754"/>
              <a:gd name="connsiteY14" fmla="*/ 639198 h 1618011"/>
              <a:gd name="connsiteX15" fmla="*/ 181925 w 3328754"/>
              <a:gd name="connsiteY15" fmla="*/ 309610 h 1618011"/>
              <a:gd name="connsiteX0" fmla="*/ 181925 w 3328754"/>
              <a:gd name="connsiteY0" fmla="*/ 309610 h 1618011"/>
              <a:gd name="connsiteX1" fmla="*/ 516868 w 3328754"/>
              <a:gd name="connsiteY1" fmla="*/ 87108 h 1618011"/>
              <a:gd name="connsiteX2" fmla="*/ 1001732 w 3328754"/>
              <a:gd name="connsiteY2" fmla="*/ 25830 h 1618011"/>
              <a:gd name="connsiteX3" fmla="*/ 1485697 w 3328754"/>
              <a:gd name="connsiteY3" fmla="*/ 293845 h 1618011"/>
              <a:gd name="connsiteX4" fmla="*/ 2089623 w 3328754"/>
              <a:gd name="connsiteY4" fmla="*/ 106145 h 1618011"/>
              <a:gd name="connsiteX5" fmla="*/ 2909360 w 3328754"/>
              <a:gd name="connsiteY5" fmla="*/ 246548 h 1618011"/>
              <a:gd name="connsiteX6" fmla="*/ 3307733 w 3328754"/>
              <a:gd name="connsiteY6" fmla="*/ 780458 h 1618011"/>
              <a:gd name="connsiteX7" fmla="*/ 3035484 w 3328754"/>
              <a:gd name="connsiteY7" fmla="*/ 1334368 h 1618011"/>
              <a:gd name="connsiteX8" fmla="*/ 2420629 w 3328754"/>
              <a:gd name="connsiteY8" fmla="*/ 1539320 h 1618011"/>
              <a:gd name="connsiteX9" fmla="*/ 1853070 w 3328754"/>
              <a:gd name="connsiteY9" fmla="*/ 1507789 h 1618011"/>
              <a:gd name="connsiteX10" fmla="*/ 1474698 w 3328754"/>
              <a:gd name="connsiteY10" fmla="*/ 1350134 h 1618011"/>
              <a:gd name="connsiteX11" fmla="*/ 1106142 w 3328754"/>
              <a:gd name="connsiteY11" fmla="*/ 1558059 h 1618011"/>
              <a:gd name="connsiteX12" fmla="*/ 589710 w 3328754"/>
              <a:gd name="connsiteY12" fmla="*/ 1562336 h 1618011"/>
              <a:gd name="connsiteX13" fmla="*/ 118863 w 3328754"/>
              <a:gd name="connsiteY13" fmla="*/ 1224010 h 1618011"/>
              <a:gd name="connsiteX14" fmla="*/ 10510 w 3328754"/>
              <a:gd name="connsiteY14" fmla="*/ 639198 h 1618011"/>
              <a:gd name="connsiteX15" fmla="*/ 181925 w 3328754"/>
              <a:gd name="connsiteY15" fmla="*/ 309610 h 1618011"/>
              <a:gd name="connsiteX0" fmla="*/ 181925 w 3328754"/>
              <a:gd name="connsiteY0" fmla="*/ 309610 h 1618011"/>
              <a:gd name="connsiteX1" fmla="*/ 516868 w 3328754"/>
              <a:gd name="connsiteY1" fmla="*/ 87108 h 1618011"/>
              <a:gd name="connsiteX2" fmla="*/ 1001732 w 3328754"/>
              <a:gd name="connsiteY2" fmla="*/ 25830 h 1618011"/>
              <a:gd name="connsiteX3" fmla="*/ 1485697 w 3328754"/>
              <a:gd name="connsiteY3" fmla="*/ 293845 h 1618011"/>
              <a:gd name="connsiteX4" fmla="*/ 2296657 w 3328754"/>
              <a:gd name="connsiteY4" fmla="*/ 97519 h 1618011"/>
              <a:gd name="connsiteX5" fmla="*/ 2909360 w 3328754"/>
              <a:gd name="connsiteY5" fmla="*/ 246548 h 1618011"/>
              <a:gd name="connsiteX6" fmla="*/ 3307733 w 3328754"/>
              <a:gd name="connsiteY6" fmla="*/ 780458 h 1618011"/>
              <a:gd name="connsiteX7" fmla="*/ 3035484 w 3328754"/>
              <a:gd name="connsiteY7" fmla="*/ 1334368 h 1618011"/>
              <a:gd name="connsiteX8" fmla="*/ 2420629 w 3328754"/>
              <a:gd name="connsiteY8" fmla="*/ 1539320 h 1618011"/>
              <a:gd name="connsiteX9" fmla="*/ 1853070 w 3328754"/>
              <a:gd name="connsiteY9" fmla="*/ 1507789 h 1618011"/>
              <a:gd name="connsiteX10" fmla="*/ 1474698 w 3328754"/>
              <a:gd name="connsiteY10" fmla="*/ 1350134 h 1618011"/>
              <a:gd name="connsiteX11" fmla="*/ 1106142 w 3328754"/>
              <a:gd name="connsiteY11" fmla="*/ 1558059 h 1618011"/>
              <a:gd name="connsiteX12" fmla="*/ 589710 w 3328754"/>
              <a:gd name="connsiteY12" fmla="*/ 1562336 h 1618011"/>
              <a:gd name="connsiteX13" fmla="*/ 118863 w 3328754"/>
              <a:gd name="connsiteY13" fmla="*/ 1224010 h 1618011"/>
              <a:gd name="connsiteX14" fmla="*/ 10510 w 3328754"/>
              <a:gd name="connsiteY14" fmla="*/ 639198 h 1618011"/>
              <a:gd name="connsiteX15" fmla="*/ 181925 w 3328754"/>
              <a:gd name="connsiteY15" fmla="*/ 309610 h 1618011"/>
              <a:gd name="connsiteX0" fmla="*/ 181925 w 3328754"/>
              <a:gd name="connsiteY0" fmla="*/ 309610 h 1618011"/>
              <a:gd name="connsiteX1" fmla="*/ 516868 w 3328754"/>
              <a:gd name="connsiteY1" fmla="*/ 87108 h 1618011"/>
              <a:gd name="connsiteX2" fmla="*/ 1001732 w 3328754"/>
              <a:gd name="connsiteY2" fmla="*/ 25830 h 1618011"/>
              <a:gd name="connsiteX3" fmla="*/ 1485697 w 3328754"/>
              <a:gd name="connsiteY3" fmla="*/ 293845 h 1618011"/>
              <a:gd name="connsiteX4" fmla="*/ 2296657 w 3328754"/>
              <a:gd name="connsiteY4" fmla="*/ 97519 h 1618011"/>
              <a:gd name="connsiteX5" fmla="*/ 2909360 w 3328754"/>
              <a:gd name="connsiteY5" fmla="*/ 246548 h 1618011"/>
              <a:gd name="connsiteX6" fmla="*/ 3307733 w 3328754"/>
              <a:gd name="connsiteY6" fmla="*/ 780458 h 1618011"/>
              <a:gd name="connsiteX7" fmla="*/ 3035484 w 3328754"/>
              <a:gd name="connsiteY7" fmla="*/ 1334368 h 1618011"/>
              <a:gd name="connsiteX8" fmla="*/ 2420629 w 3328754"/>
              <a:gd name="connsiteY8" fmla="*/ 1539320 h 1618011"/>
              <a:gd name="connsiteX9" fmla="*/ 1853070 w 3328754"/>
              <a:gd name="connsiteY9" fmla="*/ 1507789 h 1618011"/>
              <a:gd name="connsiteX10" fmla="*/ 1474698 w 3328754"/>
              <a:gd name="connsiteY10" fmla="*/ 1350134 h 1618011"/>
              <a:gd name="connsiteX11" fmla="*/ 1106142 w 3328754"/>
              <a:gd name="connsiteY11" fmla="*/ 1558059 h 1618011"/>
              <a:gd name="connsiteX12" fmla="*/ 589710 w 3328754"/>
              <a:gd name="connsiteY12" fmla="*/ 1562336 h 1618011"/>
              <a:gd name="connsiteX13" fmla="*/ 118863 w 3328754"/>
              <a:gd name="connsiteY13" fmla="*/ 1224010 h 1618011"/>
              <a:gd name="connsiteX14" fmla="*/ 10510 w 3328754"/>
              <a:gd name="connsiteY14" fmla="*/ 639198 h 1618011"/>
              <a:gd name="connsiteX15" fmla="*/ 181925 w 3328754"/>
              <a:gd name="connsiteY15" fmla="*/ 309610 h 1618011"/>
              <a:gd name="connsiteX0" fmla="*/ 181925 w 3328754"/>
              <a:gd name="connsiteY0" fmla="*/ 309610 h 1618011"/>
              <a:gd name="connsiteX1" fmla="*/ 516868 w 3328754"/>
              <a:gd name="connsiteY1" fmla="*/ 87108 h 1618011"/>
              <a:gd name="connsiteX2" fmla="*/ 1001732 w 3328754"/>
              <a:gd name="connsiteY2" fmla="*/ 25830 h 1618011"/>
              <a:gd name="connsiteX3" fmla="*/ 1485697 w 3328754"/>
              <a:gd name="connsiteY3" fmla="*/ 293845 h 1618011"/>
              <a:gd name="connsiteX4" fmla="*/ 2296657 w 3328754"/>
              <a:gd name="connsiteY4" fmla="*/ 97519 h 1618011"/>
              <a:gd name="connsiteX5" fmla="*/ 2909360 w 3328754"/>
              <a:gd name="connsiteY5" fmla="*/ 246548 h 1618011"/>
              <a:gd name="connsiteX6" fmla="*/ 3307733 w 3328754"/>
              <a:gd name="connsiteY6" fmla="*/ 780458 h 1618011"/>
              <a:gd name="connsiteX7" fmla="*/ 3035484 w 3328754"/>
              <a:gd name="connsiteY7" fmla="*/ 1334368 h 1618011"/>
              <a:gd name="connsiteX8" fmla="*/ 2420629 w 3328754"/>
              <a:gd name="connsiteY8" fmla="*/ 1539320 h 1618011"/>
              <a:gd name="connsiteX9" fmla="*/ 1853070 w 3328754"/>
              <a:gd name="connsiteY9" fmla="*/ 1507789 h 1618011"/>
              <a:gd name="connsiteX10" fmla="*/ 1474698 w 3328754"/>
              <a:gd name="connsiteY10" fmla="*/ 1350134 h 1618011"/>
              <a:gd name="connsiteX11" fmla="*/ 1106142 w 3328754"/>
              <a:gd name="connsiteY11" fmla="*/ 1558059 h 1618011"/>
              <a:gd name="connsiteX12" fmla="*/ 589710 w 3328754"/>
              <a:gd name="connsiteY12" fmla="*/ 1562336 h 1618011"/>
              <a:gd name="connsiteX13" fmla="*/ 118863 w 3328754"/>
              <a:gd name="connsiteY13" fmla="*/ 1224010 h 1618011"/>
              <a:gd name="connsiteX14" fmla="*/ 10510 w 3328754"/>
              <a:gd name="connsiteY14" fmla="*/ 639198 h 1618011"/>
              <a:gd name="connsiteX15" fmla="*/ 181925 w 3328754"/>
              <a:gd name="connsiteY15" fmla="*/ 309610 h 1618011"/>
              <a:gd name="connsiteX0" fmla="*/ 181925 w 3328754"/>
              <a:gd name="connsiteY0" fmla="*/ 309610 h 1618011"/>
              <a:gd name="connsiteX1" fmla="*/ 516868 w 3328754"/>
              <a:gd name="connsiteY1" fmla="*/ 87108 h 1618011"/>
              <a:gd name="connsiteX2" fmla="*/ 1001732 w 3328754"/>
              <a:gd name="connsiteY2" fmla="*/ 25830 h 1618011"/>
              <a:gd name="connsiteX3" fmla="*/ 1485697 w 3328754"/>
              <a:gd name="connsiteY3" fmla="*/ 293845 h 1618011"/>
              <a:gd name="connsiteX4" fmla="*/ 1895013 w 3328754"/>
              <a:gd name="connsiteY4" fmla="*/ 174561 h 1618011"/>
              <a:gd name="connsiteX5" fmla="*/ 2296657 w 3328754"/>
              <a:gd name="connsiteY5" fmla="*/ 97519 h 1618011"/>
              <a:gd name="connsiteX6" fmla="*/ 2909360 w 3328754"/>
              <a:gd name="connsiteY6" fmla="*/ 246548 h 1618011"/>
              <a:gd name="connsiteX7" fmla="*/ 3307733 w 3328754"/>
              <a:gd name="connsiteY7" fmla="*/ 780458 h 1618011"/>
              <a:gd name="connsiteX8" fmla="*/ 3035484 w 3328754"/>
              <a:gd name="connsiteY8" fmla="*/ 1334368 h 1618011"/>
              <a:gd name="connsiteX9" fmla="*/ 2420629 w 3328754"/>
              <a:gd name="connsiteY9" fmla="*/ 1539320 h 1618011"/>
              <a:gd name="connsiteX10" fmla="*/ 1853070 w 3328754"/>
              <a:gd name="connsiteY10" fmla="*/ 1507789 h 1618011"/>
              <a:gd name="connsiteX11" fmla="*/ 1474698 w 3328754"/>
              <a:gd name="connsiteY11" fmla="*/ 1350134 h 1618011"/>
              <a:gd name="connsiteX12" fmla="*/ 1106142 w 3328754"/>
              <a:gd name="connsiteY12" fmla="*/ 1558059 h 1618011"/>
              <a:gd name="connsiteX13" fmla="*/ 589710 w 3328754"/>
              <a:gd name="connsiteY13" fmla="*/ 1562336 h 1618011"/>
              <a:gd name="connsiteX14" fmla="*/ 118863 w 3328754"/>
              <a:gd name="connsiteY14" fmla="*/ 1224010 h 1618011"/>
              <a:gd name="connsiteX15" fmla="*/ 10510 w 3328754"/>
              <a:gd name="connsiteY15" fmla="*/ 639198 h 1618011"/>
              <a:gd name="connsiteX16" fmla="*/ 181925 w 3328754"/>
              <a:gd name="connsiteY16" fmla="*/ 309610 h 1618011"/>
              <a:gd name="connsiteX0" fmla="*/ 181925 w 3294248"/>
              <a:gd name="connsiteY0" fmla="*/ 309610 h 1618011"/>
              <a:gd name="connsiteX1" fmla="*/ 516868 w 3294248"/>
              <a:gd name="connsiteY1" fmla="*/ 87108 h 1618011"/>
              <a:gd name="connsiteX2" fmla="*/ 1001732 w 3294248"/>
              <a:gd name="connsiteY2" fmla="*/ 25830 h 1618011"/>
              <a:gd name="connsiteX3" fmla="*/ 1485697 w 3294248"/>
              <a:gd name="connsiteY3" fmla="*/ 293845 h 1618011"/>
              <a:gd name="connsiteX4" fmla="*/ 1895013 w 3294248"/>
              <a:gd name="connsiteY4" fmla="*/ 174561 h 1618011"/>
              <a:gd name="connsiteX5" fmla="*/ 2296657 w 3294248"/>
              <a:gd name="connsiteY5" fmla="*/ 97519 h 1618011"/>
              <a:gd name="connsiteX6" fmla="*/ 2909360 w 3294248"/>
              <a:gd name="connsiteY6" fmla="*/ 246548 h 1618011"/>
              <a:gd name="connsiteX7" fmla="*/ 3273227 w 3294248"/>
              <a:gd name="connsiteY7" fmla="*/ 771831 h 1618011"/>
              <a:gd name="connsiteX8" fmla="*/ 3035484 w 3294248"/>
              <a:gd name="connsiteY8" fmla="*/ 1334368 h 1618011"/>
              <a:gd name="connsiteX9" fmla="*/ 2420629 w 3294248"/>
              <a:gd name="connsiteY9" fmla="*/ 1539320 h 1618011"/>
              <a:gd name="connsiteX10" fmla="*/ 1853070 w 3294248"/>
              <a:gd name="connsiteY10" fmla="*/ 1507789 h 1618011"/>
              <a:gd name="connsiteX11" fmla="*/ 1474698 w 3294248"/>
              <a:gd name="connsiteY11" fmla="*/ 1350134 h 1618011"/>
              <a:gd name="connsiteX12" fmla="*/ 1106142 w 3294248"/>
              <a:gd name="connsiteY12" fmla="*/ 1558059 h 1618011"/>
              <a:gd name="connsiteX13" fmla="*/ 589710 w 3294248"/>
              <a:gd name="connsiteY13" fmla="*/ 1562336 h 1618011"/>
              <a:gd name="connsiteX14" fmla="*/ 118863 w 3294248"/>
              <a:gd name="connsiteY14" fmla="*/ 1224010 h 1618011"/>
              <a:gd name="connsiteX15" fmla="*/ 10510 w 3294248"/>
              <a:gd name="connsiteY15" fmla="*/ 639198 h 1618011"/>
              <a:gd name="connsiteX16" fmla="*/ 181925 w 3294248"/>
              <a:gd name="connsiteY16" fmla="*/ 309610 h 1618011"/>
              <a:gd name="connsiteX0" fmla="*/ 181925 w 3322823"/>
              <a:gd name="connsiteY0" fmla="*/ 309610 h 1618011"/>
              <a:gd name="connsiteX1" fmla="*/ 516868 w 3322823"/>
              <a:gd name="connsiteY1" fmla="*/ 87108 h 1618011"/>
              <a:gd name="connsiteX2" fmla="*/ 1001732 w 3322823"/>
              <a:gd name="connsiteY2" fmla="*/ 25830 h 1618011"/>
              <a:gd name="connsiteX3" fmla="*/ 1485697 w 3322823"/>
              <a:gd name="connsiteY3" fmla="*/ 293845 h 1618011"/>
              <a:gd name="connsiteX4" fmla="*/ 1895013 w 3322823"/>
              <a:gd name="connsiteY4" fmla="*/ 174561 h 1618011"/>
              <a:gd name="connsiteX5" fmla="*/ 2296657 w 3322823"/>
              <a:gd name="connsiteY5" fmla="*/ 97519 h 1618011"/>
              <a:gd name="connsiteX6" fmla="*/ 2909360 w 3322823"/>
              <a:gd name="connsiteY6" fmla="*/ 246548 h 1618011"/>
              <a:gd name="connsiteX7" fmla="*/ 3301802 w 3322823"/>
              <a:gd name="connsiteY7" fmla="*/ 790881 h 1618011"/>
              <a:gd name="connsiteX8" fmla="*/ 3035484 w 3322823"/>
              <a:gd name="connsiteY8" fmla="*/ 1334368 h 1618011"/>
              <a:gd name="connsiteX9" fmla="*/ 2420629 w 3322823"/>
              <a:gd name="connsiteY9" fmla="*/ 1539320 h 1618011"/>
              <a:gd name="connsiteX10" fmla="*/ 1853070 w 3322823"/>
              <a:gd name="connsiteY10" fmla="*/ 1507789 h 1618011"/>
              <a:gd name="connsiteX11" fmla="*/ 1474698 w 3322823"/>
              <a:gd name="connsiteY11" fmla="*/ 1350134 h 1618011"/>
              <a:gd name="connsiteX12" fmla="*/ 1106142 w 3322823"/>
              <a:gd name="connsiteY12" fmla="*/ 1558059 h 1618011"/>
              <a:gd name="connsiteX13" fmla="*/ 589710 w 3322823"/>
              <a:gd name="connsiteY13" fmla="*/ 1562336 h 1618011"/>
              <a:gd name="connsiteX14" fmla="*/ 118863 w 3322823"/>
              <a:gd name="connsiteY14" fmla="*/ 1224010 h 1618011"/>
              <a:gd name="connsiteX15" fmla="*/ 10510 w 3322823"/>
              <a:gd name="connsiteY15" fmla="*/ 639198 h 1618011"/>
              <a:gd name="connsiteX16" fmla="*/ 181925 w 3322823"/>
              <a:gd name="connsiteY16" fmla="*/ 309610 h 1618011"/>
              <a:gd name="connsiteX0" fmla="*/ 181925 w 3308535"/>
              <a:gd name="connsiteY0" fmla="*/ 309610 h 1618011"/>
              <a:gd name="connsiteX1" fmla="*/ 516868 w 3308535"/>
              <a:gd name="connsiteY1" fmla="*/ 87108 h 1618011"/>
              <a:gd name="connsiteX2" fmla="*/ 1001732 w 3308535"/>
              <a:gd name="connsiteY2" fmla="*/ 25830 h 1618011"/>
              <a:gd name="connsiteX3" fmla="*/ 1485697 w 3308535"/>
              <a:gd name="connsiteY3" fmla="*/ 293845 h 1618011"/>
              <a:gd name="connsiteX4" fmla="*/ 1895013 w 3308535"/>
              <a:gd name="connsiteY4" fmla="*/ 174561 h 1618011"/>
              <a:gd name="connsiteX5" fmla="*/ 2296657 w 3308535"/>
              <a:gd name="connsiteY5" fmla="*/ 97519 h 1618011"/>
              <a:gd name="connsiteX6" fmla="*/ 2995085 w 3308535"/>
              <a:gd name="connsiteY6" fmla="*/ 332273 h 1618011"/>
              <a:gd name="connsiteX7" fmla="*/ 3301802 w 3308535"/>
              <a:gd name="connsiteY7" fmla="*/ 790881 h 1618011"/>
              <a:gd name="connsiteX8" fmla="*/ 3035484 w 3308535"/>
              <a:gd name="connsiteY8" fmla="*/ 1334368 h 1618011"/>
              <a:gd name="connsiteX9" fmla="*/ 2420629 w 3308535"/>
              <a:gd name="connsiteY9" fmla="*/ 1539320 h 1618011"/>
              <a:gd name="connsiteX10" fmla="*/ 1853070 w 3308535"/>
              <a:gd name="connsiteY10" fmla="*/ 1507789 h 1618011"/>
              <a:gd name="connsiteX11" fmla="*/ 1474698 w 3308535"/>
              <a:gd name="connsiteY11" fmla="*/ 1350134 h 1618011"/>
              <a:gd name="connsiteX12" fmla="*/ 1106142 w 3308535"/>
              <a:gd name="connsiteY12" fmla="*/ 1558059 h 1618011"/>
              <a:gd name="connsiteX13" fmla="*/ 589710 w 3308535"/>
              <a:gd name="connsiteY13" fmla="*/ 1562336 h 1618011"/>
              <a:gd name="connsiteX14" fmla="*/ 118863 w 3308535"/>
              <a:gd name="connsiteY14" fmla="*/ 1224010 h 1618011"/>
              <a:gd name="connsiteX15" fmla="*/ 10510 w 3308535"/>
              <a:gd name="connsiteY15" fmla="*/ 639198 h 1618011"/>
              <a:gd name="connsiteX16" fmla="*/ 181925 w 3308535"/>
              <a:gd name="connsiteY16" fmla="*/ 309610 h 1618011"/>
              <a:gd name="connsiteX0" fmla="*/ 181925 w 3308535"/>
              <a:gd name="connsiteY0" fmla="*/ 309610 h 1618011"/>
              <a:gd name="connsiteX1" fmla="*/ 516868 w 3308535"/>
              <a:gd name="connsiteY1" fmla="*/ 87108 h 1618011"/>
              <a:gd name="connsiteX2" fmla="*/ 1001732 w 3308535"/>
              <a:gd name="connsiteY2" fmla="*/ 25830 h 1618011"/>
              <a:gd name="connsiteX3" fmla="*/ 1485697 w 3308535"/>
              <a:gd name="connsiteY3" fmla="*/ 293845 h 1618011"/>
              <a:gd name="connsiteX4" fmla="*/ 1847388 w 3308535"/>
              <a:gd name="connsiteY4" fmla="*/ 155511 h 1618011"/>
              <a:gd name="connsiteX5" fmla="*/ 2296657 w 3308535"/>
              <a:gd name="connsiteY5" fmla="*/ 97519 h 1618011"/>
              <a:gd name="connsiteX6" fmla="*/ 2995085 w 3308535"/>
              <a:gd name="connsiteY6" fmla="*/ 332273 h 1618011"/>
              <a:gd name="connsiteX7" fmla="*/ 3301802 w 3308535"/>
              <a:gd name="connsiteY7" fmla="*/ 790881 h 1618011"/>
              <a:gd name="connsiteX8" fmla="*/ 3035484 w 3308535"/>
              <a:gd name="connsiteY8" fmla="*/ 1334368 h 1618011"/>
              <a:gd name="connsiteX9" fmla="*/ 2420629 w 3308535"/>
              <a:gd name="connsiteY9" fmla="*/ 1539320 h 1618011"/>
              <a:gd name="connsiteX10" fmla="*/ 1853070 w 3308535"/>
              <a:gd name="connsiteY10" fmla="*/ 1507789 h 1618011"/>
              <a:gd name="connsiteX11" fmla="*/ 1474698 w 3308535"/>
              <a:gd name="connsiteY11" fmla="*/ 1350134 h 1618011"/>
              <a:gd name="connsiteX12" fmla="*/ 1106142 w 3308535"/>
              <a:gd name="connsiteY12" fmla="*/ 1558059 h 1618011"/>
              <a:gd name="connsiteX13" fmla="*/ 589710 w 3308535"/>
              <a:gd name="connsiteY13" fmla="*/ 1562336 h 1618011"/>
              <a:gd name="connsiteX14" fmla="*/ 118863 w 3308535"/>
              <a:gd name="connsiteY14" fmla="*/ 1224010 h 1618011"/>
              <a:gd name="connsiteX15" fmla="*/ 10510 w 3308535"/>
              <a:gd name="connsiteY15" fmla="*/ 639198 h 1618011"/>
              <a:gd name="connsiteX16" fmla="*/ 181925 w 3308535"/>
              <a:gd name="connsiteY16" fmla="*/ 309610 h 1618011"/>
              <a:gd name="connsiteX0" fmla="*/ 181925 w 3308535"/>
              <a:gd name="connsiteY0" fmla="*/ 309610 h 1618011"/>
              <a:gd name="connsiteX1" fmla="*/ 516868 w 3308535"/>
              <a:gd name="connsiteY1" fmla="*/ 87108 h 1618011"/>
              <a:gd name="connsiteX2" fmla="*/ 1001732 w 3308535"/>
              <a:gd name="connsiteY2" fmla="*/ 25830 h 1618011"/>
              <a:gd name="connsiteX3" fmla="*/ 1485697 w 3308535"/>
              <a:gd name="connsiteY3" fmla="*/ 293845 h 1618011"/>
              <a:gd name="connsiteX4" fmla="*/ 1847388 w 3308535"/>
              <a:gd name="connsiteY4" fmla="*/ 155511 h 1618011"/>
              <a:gd name="connsiteX5" fmla="*/ 2296657 w 3308535"/>
              <a:gd name="connsiteY5" fmla="*/ 97519 h 1618011"/>
              <a:gd name="connsiteX6" fmla="*/ 2995085 w 3308535"/>
              <a:gd name="connsiteY6" fmla="*/ 332273 h 1618011"/>
              <a:gd name="connsiteX7" fmla="*/ 3301802 w 3308535"/>
              <a:gd name="connsiteY7" fmla="*/ 790881 h 1618011"/>
              <a:gd name="connsiteX8" fmla="*/ 3035484 w 3308535"/>
              <a:gd name="connsiteY8" fmla="*/ 1334368 h 1618011"/>
              <a:gd name="connsiteX9" fmla="*/ 2420629 w 3308535"/>
              <a:gd name="connsiteY9" fmla="*/ 1539320 h 1618011"/>
              <a:gd name="connsiteX10" fmla="*/ 1853070 w 3308535"/>
              <a:gd name="connsiteY10" fmla="*/ 1507789 h 1618011"/>
              <a:gd name="connsiteX11" fmla="*/ 1474698 w 3308535"/>
              <a:gd name="connsiteY11" fmla="*/ 1350134 h 1618011"/>
              <a:gd name="connsiteX12" fmla="*/ 1106142 w 3308535"/>
              <a:gd name="connsiteY12" fmla="*/ 1558059 h 1618011"/>
              <a:gd name="connsiteX13" fmla="*/ 589710 w 3308535"/>
              <a:gd name="connsiteY13" fmla="*/ 1562336 h 1618011"/>
              <a:gd name="connsiteX14" fmla="*/ 118863 w 3308535"/>
              <a:gd name="connsiteY14" fmla="*/ 1224010 h 1618011"/>
              <a:gd name="connsiteX15" fmla="*/ 10510 w 3308535"/>
              <a:gd name="connsiteY15" fmla="*/ 639198 h 1618011"/>
              <a:gd name="connsiteX16" fmla="*/ 181925 w 3308535"/>
              <a:gd name="connsiteY16" fmla="*/ 309610 h 1618011"/>
              <a:gd name="connsiteX0" fmla="*/ 181925 w 3316473"/>
              <a:gd name="connsiteY0" fmla="*/ 309610 h 1618011"/>
              <a:gd name="connsiteX1" fmla="*/ 516868 w 3316473"/>
              <a:gd name="connsiteY1" fmla="*/ 87108 h 1618011"/>
              <a:gd name="connsiteX2" fmla="*/ 1001732 w 3316473"/>
              <a:gd name="connsiteY2" fmla="*/ 25830 h 1618011"/>
              <a:gd name="connsiteX3" fmla="*/ 1485697 w 3316473"/>
              <a:gd name="connsiteY3" fmla="*/ 293845 h 1618011"/>
              <a:gd name="connsiteX4" fmla="*/ 1847388 w 3316473"/>
              <a:gd name="connsiteY4" fmla="*/ 155511 h 1618011"/>
              <a:gd name="connsiteX5" fmla="*/ 2296657 w 3316473"/>
              <a:gd name="connsiteY5" fmla="*/ 97519 h 1618011"/>
              <a:gd name="connsiteX6" fmla="*/ 2995085 w 3316473"/>
              <a:gd name="connsiteY6" fmla="*/ 332273 h 1618011"/>
              <a:gd name="connsiteX7" fmla="*/ 3301802 w 3316473"/>
              <a:gd name="connsiteY7" fmla="*/ 790881 h 1618011"/>
              <a:gd name="connsiteX8" fmla="*/ 3083109 w 3316473"/>
              <a:gd name="connsiteY8" fmla="*/ 1286743 h 1618011"/>
              <a:gd name="connsiteX9" fmla="*/ 2420629 w 3316473"/>
              <a:gd name="connsiteY9" fmla="*/ 1539320 h 1618011"/>
              <a:gd name="connsiteX10" fmla="*/ 1853070 w 3316473"/>
              <a:gd name="connsiteY10" fmla="*/ 1507789 h 1618011"/>
              <a:gd name="connsiteX11" fmla="*/ 1474698 w 3316473"/>
              <a:gd name="connsiteY11" fmla="*/ 1350134 h 1618011"/>
              <a:gd name="connsiteX12" fmla="*/ 1106142 w 3316473"/>
              <a:gd name="connsiteY12" fmla="*/ 1558059 h 1618011"/>
              <a:gd name="connsiteX13" fmla="*/ 589710 w 3316473"/>
              <a:gd name="connsiteY13" fmla="*/ 1562336 h 1618011"/>
              <a:gd name="connsiteX14" fmla="*/ 118863 w 3316473"/>
              <a:gd name="connsiteY14" fmla="*/ 1224010 h 1618011"/>
              <a:gd name="connsiteX15" fmla="*/ 10510 w 3316473"/>
              <a:gd name="connsiteY15" fmla="*/ 639198 h 1618011"/>
              <a:gd name="connsiteX16" fmla="*/ 181925 w 3316473"/>
              <a:gd name="connsiteY16" fmla="*/ 309610 h 1618011"/>
              <a:gd name="connsiteX0" fmla="*/ 181925 w 3316473"/>
              <a:gd name="connsiteY0" fmla="*/ 309610 h 1618011"/>
              <a:gd name="connsiteX1" fmla="*/ 516868 w 3316473"/>
              <a:gd name="connsiteY1" fmla="*/ 87108 h 1618011"/>
              <a:gd name="connsiteX2" fmla="*/ 1001732 w 3316473"/>
              <a:gd name="connsiteY2" fmla="*/ 25830 h 1618011"/>
              <a:gd name="connsiteX3" fmla="*/ 1485697 w 3316473"/>
              <a:gd name="connsiteY3" fmla="*/ 293845 h 1618011"/>
              <a:gd name="connsiteX4" fmla="*/ 1847388 w 3316473"/>
              <a:gd name="connsiteY4" fmla="*/ 155511 h 1618011"/>
              <a:gd name="connsiteX5" fmla="*/ 2296657 w 3316473"/>
              <a:gd name="connsiteY5" fmla="*/ 97519 h 1618011"/>
              <a:gd name="connsiteX6" fmla="*/ 2995085 w 3316473"/>
              <a:gd name="connsiteY6" fmla="*/ 332273 h 1618011"/>
              <a:gd name="connsiteX7" fmla="*/ 3301802 w 3316473"/>
              <a:gd name="connsiteY7" fmla="*/ 790881 h 1618011"/>
              <a:gd name="connsiteX8" fmla="*/ 3083109 w 3316473"/>
              <a:gd name="connsiteY8" fmla="*/ 1286743 h 1618011"/>
              <a:gd name="connsiteX9" fmla="*/ 2745793 w 3316473"/>
              <a:gd name="connsiteY9" fmla="*/ 1449653 h 1618011"/>
              <a:gd name="connsiteX10" fmla="*/ 2420629 w 3316473"/>
              <a:gd name="connsiteY10" fmla="*/ 1539320 h 1618011"/>
              <a:gd name="connsiteX11" fmla="*/ 1853070 w 3316473"/>
              <a:gd name="connsiteY11" fmla="*/ 1507789 h 1618011"/>
              <a:gd name="connsiteX12" fmla="*/ 1474698 w 3316473"/>
              <a:gd name="connsiteY12" fmla="*/ 1350134 h 1618011"/>
              <a:gd name="connsiteX13" fmla="*/ 1106142 w 3316473"/>
              <a:gd name="connsiteY13" fmla="*/ 1558059 h 1618011"/>
              <a:gd name="connsiteX14" fmla="*/ 589710 w 3316473"/>
              <a:gd name="connsiteY14" fmla="*/ 1562336 h 1618011"/>
              <a:gd name="connsiteX15" fmla="*/ 118863 w 3316473"/>
              <a:gd name="connsiteY15" fmla="*/ 1224010 h 1618011"/>
              <a:gd name="connsiteX16" fmla="*/ 10510 w 3316473"/>
              <a:gd name="connsiteY16" fmla="*/ 639198 h 1618011"/>
              <a:gd name="connsiteX17" fmla="*/ 181925 w 3316473"/>
              <a:gd name="connsiteY17" fmla="*/ 309610 h 1618011"/>
              <a:gd name="connsiteX0" fmla="*/ 181925 w 3316473"/>
              <a:gd name="connsiteY0" fmla="*/ 309610 h 1618011"/>
              <a:gd name="connsiteX1" fmla="*/ 516868 w 3316473"/>
              <a:gd name="connsiteY1" fmla="*/ 87108 h 1618011"/>
              <a:gd name="connsiteX2" fmla="*/ 1001732 w 3316473"/>
              <a:gd name="connsiteY2" fmla="*/ 25830 h 1618011"/>
              <a:gd name="connsiteX3" fmla="*/ 1485697 w 3316473"/>
              <a:gd name="connsiteY3" fmla="*/ 293845 h 1618011"/>
              <a:gd name="connsiteX4" fmla="*/ 1847388 w 3316473"/>
              <a:gd name="connsiteY4" fmla="*/ 155511 h 1618011"/>
              <a:gd name="connsiteX5" fmla="*/ 2296657 w 3316473"/>
              <a:gd name="connsiteY5" fmla="*/ 97519 h 1618011"/>
              <a:gd name="connsiteX6" fmla="*/ 2995085 w 3316473"/>
              <a:gd name="connsiteY6" fmla="*/ 332273 h 1618011"/>
              <a:gd name="connsiteX7" fmla="*/ 3301802 w 3316473"/>
              <a:gd name="connsiteY7" fmla="*/ 790881 h 1618011"/>
              <a:gd name="connsiteX8" fmla="*/ 3083109 w 3316473"/>
              <a:gd name="connsiteY8" fmla="*/ 1286743 h 1618011"/>
              <a:gd name="connsiteX9" fmla="*/ 2764843 w 3316473"/>
              <a:gd name="connsiteY9" fmla="*/ 1478228 h 1618011"/>
              <a:gd name="connsiteX10" fmla="*/ 2420629 w 3316473"/>
              <a:gd name="connsiteY10" fmla="*/ 1539320 h 1618011"/>
              <a:gd name="connsiteX11" fmla="*/ 1853070 w 3316473"/>
              <a:gd name="connsiteY11" fmla="*/ 1507789 h 1618011"/>
              <a:gd name="connsiteX12" fmla="*/ 1474698 w 3316473"/>
              <a:gd name="connsiteY12" fmla="*/ 1350134 h 1618011"/>
              <a:gd name="connsiteX13" fmla="*/ 1106142 w 3316473"/>
              <a:gd name="connsiteY13" fmla="*/ 1558059 h 1618011"/>
              <a:gd name="connsiteX14" fmla="*/ 589710 w 3316473"/>
              <a:gd name="connsiteY14" fmla="*/ 1562336 h 1618011"/>
              <a:gd name="connsiteX15" fmla="*/ 118863 w 3316473"/>
              <a:gd name="connsiteY15" fmla="*/ 1224010 h 1618011"/>
              <a:gd name="connsiteX16" fmla="*/ 10510 w 3316473"/>
              <a:gd name="connsiteY16" fmla="*/ 639198 h 1618011"/>
              <a:gd name="connsiteX17" fmla="*/ 181925 w 3316473"/>
              <a:gd name="connsiteY17" fmla="*/ 309610 h 1618011"/>
              <a:gd name="connsiteX0" fmla="*/ 181925 w 3330760"/>
              <a:gd name="connsiteY0" fmla="*/ 309610 h 1618011"/>
              <a:gd name="connsiteX1" fmla="*/ 516868 w 3330760"/>
              <a:gd name="connsiteY1" fmla="*/ 87108 h 1618011"/>
              <a:gd name="connsiteX2" fmla="*/ 1001732 w 3330760"/>
              <a:gd name="connsiteY2" fmla="*/ 25830 h 1618011"/>
              <a:gd name="connsiteX3" fmla="*/ 1485697 w 3330760"/>
              <a:gd name="connsiteY3" fmla="*/ 293845 h 1618011"/>
              <a:gd name="connsiteX4" fmla="*/ 1847388 w 3330760"/>
              <a:gd name="connsiteY4" fmla="*/ 155511 h 1618011"/>
              <a:gd name="connsiteX5" fmla="*/ 2296657 w 3330760"/>
              <a:gd name="connsiteY5" fmla="*/ 97519 h 1618011"/>
              <a:gd name="connsiteX6" fmla="*/ 2995085 w 3330760"/>
              <a:gd name="connsiteY6" fmla="*/ 332273 h 1618011"/>
              <a:gd name="connsiteX7" fmla="*/ 3301802 w 3330760"/>
              <a:gd name="connsiteY7" fmla="*/ 790881 h 1618011"/>
              <a:gd name="connsiteX8" fmla="*/ 3168834 w 3330760"/>
              <a:gd name="connsiteY8" fmla="*/ 1191493 h 1618011"/>
              <a:gd name="connsiteX9" fmla="*/ 2764843 w 3330760"/>
              <a:gd name="connsiteY9" fmla="*/ 1478228 h 1618011"/>
              <a:gd name="connsiteX10" fmla="*/ 2420629 w 3330760"/>
              <a:gd name="connsiteY10" fmla="*/ 1539320 h 1618011"/>
              <a:gd name="connsiteX11" fmla="*/ 1853070 w 3330760"/>
              <a:gd name="connsiteY11" fmla="*/ 1507789 h 1618011"/>
              <a:gd name="connsiteX12" fmla="*/ 1474698 w 3330760"/>
              <a:gd name="connsiteY12" fmla="*/ 1350134 h 1618011"/>
              <a:gd name="connsiteX13" fmla="*/ 1106142 w 3330760"/>
              <a:gd name="connsiteY13" fmla="*/ 1558059 h 1618011"/>
              <a:gd name="connsiteX14" fmla="*/ 589710 w 3330760"/>
              <a:gd name="connsiteY14" fmla="*/ 1562336 h 1618011"/>
              <a:gd name="connsiteX15" fmla="*/ 118863 w 3330760"/>
              <a:gd name="connsiteY15" fmla="*/ 1224010 h 1618011"/>
              <a:gd name="connsiteX16" fmla="*/ 10510 w 3330760"/>
              <a:gd name="connsiteY16" fmla="*/ 639198 h 1618011"/>
              <a:gd name="connsiteX17" fmla="*/ 181925 w 3330760"/>
              <a:gd name="connsiteY17" fmla="*/ 309610 h 1618011"/>
              <a:gd name="connsiteX0" fmla="*/ 181925 w 3330760"/>
              <a:gd name="connsiteY0" fmla="*/ 309610 h 1618011"/>
              <a:gd name="connsiteX1" fmla="*/ 516868 w 3330760"/>
              <a:gd name="connsiteY1" fmla="*/ 87108 h 1618011"/>
              <a:gd name="connsiteX2" fmla="*/ 1001732 w 3330760"/>
              <a:gd name="connsiteY2" fmla="*/ 25830 h 1618011"/>
              <a:gd name="connsiteX3" fmla="*/ 1485697 w 3330760"/>
              <a:gd name="connsiteY3" fmla="*/ 293845 h 1618011"/>
              <a:gd name="connsiteX4" fmla="*/ 1847388 w 3330760"/>
              <a:gd name="connsiteY4" fmla="*/ 155511 h 1618011"/>
              <a:gd name="connsiteX5" fmla="*/ 2296657 w 3330760"/>
              <a:gd name="connsiteY5" fmla="*/ 97519 h 1618011"/>
              <a:gd name="connsiteX6" fmla="*/ 2995085 w 3330760"/>
              <a:gd name="connsiteY6" fmla="*/ 332273 h 1618011"/>
              <a:gd name="connsiteX7" fmla="*/ 3301802 w 3330760"/>
              <a:gd name="connsiteY7" fmla="*/ 790881 h 1618011"/>
              <a:gd name="connsiteX8" fmla="*/ 3168834 w 3330760"/>
              <a:gd name="connsiteY8" fmla="*/ 1191493 h 1618011"/>
              <a:gd name="connsiteX9" fmla="*/ 2764843 w 3330760"/>
              <a:gd name="connsiteY9" fmla="*/ 1478228 h 1618011"/>
              <a:gd name="connsiteX10" fmla="*/ 2420629 w 3330760"/>
              <a:gd name="connsiteY10" fmla="*/ 1539320 h 1618011"/>
              <a:gd name="connsiteX11" fmla="*/ 1853070 w 3330760"/>
              <a:gd name="connsiteY11" fmla="*/ 1507789 h 1618011"/>
              <a:gd name="connsiteX12" fmla="*/ 1474698 w 3330760"/>
              <a:gd name="connsiteY12" fmla="*/ 1350134 h 1618011"/>
              <a:gd name="connsiteX13" fmla="*/ 1106142 w 3330760"/>
              <a:gd name="connsiteY13" fmla="*/ 1558059 h 1618011"/>
              <a:gd name="connsiteX14" fmla="*/ 589710 w 3330760"/>
              <a:gd name="connsiteY14" fmla="*/ 1562336 h 1618011"/>
              <a:gd name="connsiteX15" fmla="*/ 118863 w 3330760"/>
              <a:gd name="connsiteY15" fmla="*/ 1224010 h 1618011"/>
              <a:gd name="connsiteX16" fmla="*/ 10510 w 3330760"/>
              <a:gd name="connsiteY16" fmla="*/ 801123 h 1618011"/>
              <a:gd name="connsiteX17" fmla="*/ 181925 w 3330760"/>
              <a:gd name="connsiteY17" fmla="*/ 309610 h 1618011"/>
              <a:gd name="connsiteX0" fmla="*/ 178093 w 3326928"/>
              <a:gd name="connsiteY0" fmla="*/ 309610 h 1618011"/>
              <a:gd name="connsiteX1" fmla="*/ 513036 w 3326928"/>
              <a:gd name="connsiteY1" fmla="*/ 87108 h 1618011"/>
              <a:gd name="connsiteX2" fmla="*/ 997900 w 3326928"/>
              <a:gd name="connsiteY2" fmla="*/ 25830 h 1618011"/>
              <a:gd name="connsiteX3" fmla="*/ 1481865 w 3326928"/>
              <a:gd name="connsiteY3" fmla="*/ 293845 h 1618011"/>
              <a:gd name="connsiteX4" fmla="*/ 1843556 w 3326928"/>
              <a:gd name="connsiteY4" fmla="*/ 155511 h 1618011"/>
              <a:gd name="connsiteX5" fmla="*/ 2292825 w 3326928"/>
              <a:gd name="connsiteY5" fmla="*/ 97519 h 1618011"/>
              <a:gd name="connsiteX6" fmla="*/ 2991253 w 3326928"/>
              <a:gd name="connsiteY6" fmla="*/ 332273 h 1618011"/>
              <a:gd name="connsiteX7" fmla="*/ 3297970 w 3326928"/>
              <a:gd name="connsiteY7" fmla="*/ 790881 h 1618011"/>
              <a:gd name="connsiteX8" fmla="*/ 3165002 w 3326928"/>
              <a:gd name="connsiteY8" fmla="*/ 1191493 h 1618011"/>
              <a:gd name="connsiteX9" fmla="*/ 2761011 w 3326928"/>
              <a:gd name="connsiteY9" fmla="*/ 1478228 h 1618011"/>
              <a:gd name="connsiteX10" fmla="*/ 2416797 w 3326928"/>
              <a:gd name="connsiteY10" fmla="*/ 1539320 h 1618011"/>
              <a:gd name="connsiteX11" fmla="*/ 1849238 w 3326928"/>
              <a:gd name="connsiteY11" fmla="*/ 1507789 h 1618011"/>
              <a:gd name="connsiteX12" fmla="*/ 1470866 w 3326928"/>
              <a:gd name="connsiteY12" fmla="*/ 1350134 h 1618011"/>
              <a:gd name="connsiteX13" fmla="*/ 1102310 w 3326928"/>
              <a:gd name="connsiteY13" fmla="*/ 1558059 h 1618011"/>
              <a:gd name="connsiteX14" fmla="*/ 585878 w 3326928"/>
              <a:gd name="connsiteY14" fmla="*/ 1562336 h 1618011"/>
              <a:gd name="connsiteX15" fmla="*/ 115031 w 3326928"/>
              <a:gd name="connsiteY15" fmla="*/ 1224010 h 1618011"/>
              <a:gd name="connsiteX16" fmla="*/ 6678 w 3326928"/>
              <a:gd name="connsiteY16" fmla="*/ 801123 h 1618011"/>
              <a:gd name="connsiteX17" fmla="*/ 74960 w 3326928"/>
              <a:gd name="connsiteY17" fmla="*/ 516203 h 1618011"/>
              <a:gd name="connsiteX18" fmla="*/ 178093 w 3326928"/>
              <a:gd name="connsiteY18" fmla="*/ 309610 h 1618011"/>
              <a:gd name="connsiteX0" fmla="*/ 178093 w 3326928"/>
              <a:gd name="connsiteY0" fmla="*/ 309610 h 1618011"/>
              <a:gd name="connsiteX1" fmla="*/ 513036 w 3326928"/>
              <a:gd name="connsiteY1" fmla="*/ 87108 h 1618011"/>
              <a:gd name="connsiteX2" fmla="*/ 997900 w 3326928"/>
              <a:gd name="connsiteY2" fmla="*/ 25830 h 1618011"/>
              <a:gd name="connsiteX3" fmla="*/ 1481865 w 3326928"/>
              <a:gd name="connsiteY3" fmla="*/ 293845 h 1618011"/>
              <a:gd name="connsiteX4" fmla="*/ 1843556 w 3326928"/>
              <a:gd name="connsiteY4" fmla="*/ 155511 h 1618011"/>
              <a:gd name="connsiteX5" fmla="*/ 2292825 w 3326928"/>
              <a:gd name="connsiteY5" fmla="*/ 97519 h 1618011"/>
              <a:gd name="connsiteX6" fmla="*/ 2991253 w 3326928"/>
              <a:gd name="connsiteY6" fmla="*/ 332273 h 1618011"/>
              <a:gd name="connsiteX7" fmla="*/ 3297970 w 3326928"/>
              <a:gd name="connsiteY7" fmla="*/ 790881 h 1618011"/>
              <a:gd name="connsiteX8" fmla="*/ 3165002 w 3326928"/>
              <a:gd name="connsiteY8" fmla="*/ 1191493 h 1618011"/>
              <a:gd name="connsiteX9" fmla="*/ 2761011 w 3326928"/>
              <a:gd name="connsiteY9" fmla="*/ 1478228 h 1618011"/>
              <a:gd name="connsiteX10" fmla="*/ 2416797 w 3326928"/>
              <a:gd name="connsiteY10" fmla="*/ 1539320 h 1618011"/>
              <a:gd name="connsiteX11" fmla="*/ 1849238 w 3326928"/>
              <a:gd name="connsiteY11" fmla="*/ 1507789 h 1618011"/>
              <a:gd name="connsiteX12" fmla="*/ 1470866 w 3326928"/>
              <a:gd name="connsiteY12" fmla="*/ 1350134 h 1618011"/>
              <a:gd name="connsiteX13" fmla="*/ 1102310 w 3326928"/>
              <a:gd name="connsiteY13" fmla="*/ 1558059 h 1618011"/>
              <a:gd name="connsiteX14" fmla="*/ 585878 w 3326928"/>
              <a:gd name="connsiteY14" fmla="*/ 1562336 h 1618011"/>
              <a:gd name="connsiteX15" fmla="*/ 115031 w 3326928"/>
              <a:gd name="connsiteY15" fmla="*/ 1224010 h 1618011"/>
              <a:gd name="connsiteX16" fmla="*/ 6678 w 3326928"/>
              <a:gd name="connsiteY16" fmla="*/ 829698 h 1618011"/>
              <a:gd name="connsiteX17" fmla="*/ 74960 w 3326928"/>
              <a:gd name="connsiteY17" fmla="*/ 516203 h 1618011"/>
              <a:gd name="connsiteX18" fmla="*/ 178093 w 3326928"/>
              <a:gd name="connsiteY18" fmla="*/ 309610 h 1618011"/>
              <a:gd name="connsiteX0" fmla="*/ 201906 w 3350741"/>
              <a:gd name="connsiteY0" fmla="*/ 309610 h 1594198"/>
              <a:gd name="connsiteX1" fmla="*/ 536849 w 3350741"/>
              <a:gd name="connsiteY1" fmla="*/ 87108 h 1594198"/>
              <a:gd name="connsiteX2" fmla="*/ 1021713 w 3350741"/>
              <a:gd name="connsiteY2" fmla="*/ 25830 h 1594198"/>
              <a:gd name="connsiteX3" fmla="*/ 1505678 w 3350741"/>
              <a:gd name="connsiteY3" fmla="*/ 293845 h 1594198"/>
              <a:gd name="connsiteX4" fmla="*/ 1867369 w 3350741"/>
              <a:gd name="connsiteY4" fmla="*/ 155511 h 1594198"/>
              <a:gd name="connsiteX5" fmla="*/ 2316638 w 3350741"/>
              <a:gd name="connsiteY5" fmla="*/ 97519 h 1594198"/>
              <a:gd name="connsiteX6" fmla="*/ 3015066 w 3350741"/>
              <a:gd name="connsiteY6" fmla="*/ 332273 h 1594198"/>
              <a:gd name="connsiteX7" fmla="*/ 3321783 w 3350741"/>
              <a:gd name="connsiteY7" fmla="*/ 790881 h 1594198"/>
              <a:gd name="connsiteX8" fmla="*/ 3188815 w 3350741"/>
              <a:gd name="connsiteY8" fmla="*/ 1191493 h 1594198"/>
              <a:gd name="connsiteX9" fmla="*/ 2784824 w 3350741"/>
              <a:gd name="connsiteY9" fmla="*/ 1478228 h 1594198"/>
              <a:gd name="connsiteX10" fmla="*/ 2440610 w 3350741"/>
              <a:gd name="connsiteY10" fmla="*/ 1539320 h 1594198"/>
              <a:gd name="connsiteX11" fmla="*/ 1873051 w 3350741"/>
              <a:gd name="connsiteY11" fmla="*/ 1507789 h 1594198"/>
              <a:gd name="connsiteX12" fmla="*/ 1494679 w 3350741"/>
              <a:gd name="connsiteY12" fmla="*/ 1350134 h 1594198"/>
              <a:gd name="connsiteX13" fmla="*/ 1126123 w 3350741"/>
              <a:gd name="connsiteY13" fmla="*/ 1558059 h 1594198"/>
              <a:gd name="connsiteX14" fmla="*/ 609691 w 3350741"/>
              <a:gd name="connsiteY14" fmla="*/ 1562336 h 1594198"/>
              <a:gd name="connsiteX15" fmla="*/ 281719 w 3350741"/>
              <a:gd name="connsiteY15" fmla="*/ 1366885 h 1594198"/>
              <a:gd name="connsiteX16" fmla="*/ 30491 w 3350741"/>
              <a:gd name="connsiteY16" fmla="*/ 829698 h 1594198"/>
              <a:gd name="connsiteX17" fmla="*/ 98773 w 3350741"/>
              <a:gd name="connsiteY17" fmla="*/ 516203 h 1594198"/>
              <a:gd name="connsiteX18" fmla="*/ 201906 w 3350741"/>
              <a:gd name="connsiteY18" fmla="*/ 309610 h 1594198"/>
              <a:gd name="connsiteX0" fmla="*/ 173003 w 3321838"/>
              <a:gd name="connsiteY0" fmla="*/ 309610 h 1594198"/>
              <a:gd name="connsiteX1" fmla="*/ 507946 w 3321838"/>
              <a:gd name="connsiteY1" fmla="*/ 87108 h 1594198"/>
              <a:gd name="connsiteX2" fmla="*/ 992810 w 3321838"/>
              <a:gd name="connsiteY2" fmla="*/ 25830 h 1594198"/>
              <a:gd name="connsiteX3" fmla="*/ 1476775 w 3321838"/>
              <a:gd name="connsiteY3" fmla="*/ 293845 h 1594198"/>
              <a:gd name="connsiteX4" fmla="*/ 1838466 w 3321838"/>
              <a:gd name="connsiteY4" fmla="*/ 155511 h 1594198"/>
              <a:gd name="connsiteX5" fmla="*/ 2287735 w 3321838"/>
              <a:gd name="connsiteY5" fmla="*/ 97519 h 1594198"/>
              <a:gd name="connsiteX6" fmla="*/ 2986163 w 3321838"/>
              <a:gd name="connsiteY6" fmla="*/ 332273 h 1594198"/>
              <a:gd name="connsiteX7" fmla="*/ 3292880 w 3321838"/>
              <a:gd name="connsiteY7" fmla="*/ 790881 h 1594198"/>
              <a:gd name="connsiteX8" fmla="*/ 3159912 w 3321838"/>
              <a:gd name="connsiteY8" fmla="*/ 1191493 h 1594198"/>
              <a:gd name="connsiteX9" fmla="*/ 2755921 w 3321838"/>
              <a:gd name="connsiteY9" fmla="*/ 1478228 h 1594198"/>
              <a:gd name="connsiteX10" fmla="*/ 2411707 w 3321838"/>
              <a:gd name="connsiteY10" fmla="*/ 1539320 h 1594198"/>
              <a:gd name="connsiteX11" fmla="*/ 1844148 w 3321838"/>
              <a:gd name="connsiteY11" fmla="*/ 1507789 h 1594198"/>
              <a:gd name="connsiteX12" fmla="*/ 1465776 w 3321838"/>
              <a:gd name="connsiteY12" fmla="*/ 1350134 h 1594198"/>
              <a:gd name="connsiteX13" fmla="*/ 1097220 w 3321838"/>
              <a:gd name="connsiteY13" fmla="*/ 1558059 h 1594198"/>
              <a:gd name="connsiteX14" fmla="*/ 580788 w 3321838"/>
              <a:gd name="connsiteY14" fmla="*/ 1562336 h 1594198"/>
              <a:gd name="connsiteX15" fmla="*/ 252816 w 3321838"/>
              <a:gd name="connsiteY15" fmla="*/ 1366885 h 1594198"/>
              <a:gd name="connsiteX16" fmla="*/ 79396 w 3321838"/>
              <a:gd name="connsiteY16" fmla="*/ 1106753 h 1594198"/>
              <a:gd name="connsiteX17" fmla="*/ 1588 w 3321838"/>
              <a:gd name="connsiteY17" fmla="*/ 829698 h 1594198"/>
              <a:gd name="connsiteX18" fmla="*/ 69870 w 3321838"/>
              <a:gd name="connsiteY18" fmla="*/ 516203 h 1594198"/>
              <a:gd name="connsiteX19" fmla="*/ 173003 w 3321838"/>
              <a:gd name="connsiteY19" fmla="*/ 309610 h 1594198"/>
              <a:gd name="connsiteX0" fmla="*/ 173003 w 3438243"/>
              <a:gd name="connsiteY0" fmla="*/ 309610 h 1594198"/>
              <a:gd name="connsiteX1" fmla="*/ 507946 w 3438243"/>
              <a:gd name="connsiteY1" fmla="*/ 87108 h 1594198"/>
              <a:gd name="connsiteX2" fmla="*/ 992810 w 3438243"/>
              <a:gd name="connsiteY2" fmla="*/ 25830 h 1594198"/>
              <a:gd name="connsiteX3" fmla="*/ 1476775 w 3438243"/>
              <a:gd name="connsiteY3" fmla="*/ 293845 h 1594198"/>
              <a:gd name="connsiteX4" fmla="*/ 1838466 w 3438243"/>
              <a:gd name="connsiteY4" fmla="*/ 155511 h 1594198"/>
              <a:gd name="connsiteX5" fmla="*/ 2287735 w 3438243"/>
              <a:gd name="connsiteY5" fmla="*/ 97519 h 1594198"/>
              <a:gd name="connsiteX6" fmla="*/ 3292880 w 3438243"/>
              <a:gd name="connsiteY6" fmla="*/ 790881 h 1594198"/>
              <a:gd name="connsiteX7" fmla="*/ 3159912 w 3438243"/>
              <a:gd name="connsiteY7" fmla="*/ 1191493 h 1594198"/>
              <a:gd name="connsiteX8" fmla="*/ 2755921 w 3438243"/>
              <a:gd name="connsiteY8" fmla="*/ 1478228 h 1594198"/>
              <a:gd name="connsiteX9" fmla="*/ 2411707 w 3438243"/>
              <a:gd name="connsiteY9" fmla="*/ 1539320 h 1594198"/>
              <a:gd name="connsiteX10" fmla="*/ 1844148 w 3438243"/>
              <a:gd name="connsiteY10" fmla="*/ 1507789 h 1594198"/>
              <a:gd name="connsiteX11" fmla="*/ 1465776 w 3438243"/>
              <a:gd name="connsiteY11" fmla="*/ 1350134 h 1594198"/>
              <a:gd name="connsiteX12" fmla="*/ 1097220 w 3438243"/>
              <a:gd name="connsiteY12" fmla="*/ 1558059 h 1594198"/>
              <a:gd name="connsiteX13" fmla="*/ 580788 w 3438243"/>
              <a:gd name="connsiteY13" fmla="*/ 1562336 h 1594198"/>
              <a:gd name="connsiteX14" fmla="*/ 252816 w 3438243"/>
              <a:gd name="connsiteY14" fmla="*/ 1366885 h 1594198"/>
              <a:gd name="connsiteX15" fmla="*/ 79396 w 3438243"/>
              <a:gd name="connsiteY15" fmla="*/ 1106753 h 1594198"/>
              <a:gd name="connsiteX16" fmla="*/ 1588 w 3438243"/>
              <a:gd name="connsiteY16" fmla="*/ 829698 h 1594198"/>
              <a:gd name="connsiteX17" fmla="*/ 69870 w 3438243"/>
              <a:gd name="connsiteY17" fmla="*/ 516203 h 1594198"/>
              <a:gd name="connsiteX18" fmla="*/ 173003 w 3438243"/>
              <a:gd name="connsiteY18" fmla="*/ 309610 h 1594198"/>
              <a:gd name="connsiteX0" fmla="*/ 173003 w 3370911"/>
              <a:gd name="connsiteY0" fmla="*/ 309610 h 1602968"/>
              <a:gd name="connsiteX1" fmla="*/ 507946 w 3370911"/>
              <a:gd name="connsiteY1" fmla="*/ 87108 h 1602968"/>
              <a:gd name="connsiteX2" fmla="*/ 992810 w 3370911"/>
              <a:gd name="connsiteY2" fmla="*/ 25830 h 1602968"/>
              <a:gd name="connsiteX3" fmla="*/ 1476775 w 3370911"/>
              <a:gd name="connsiteY3" fmla="*/ 293845 h 1602968"/>
              <a:gd name="connsiteX4" fmla="*/ 1838466 w 3370911"/>
              <a:gd name="connsiteY4" fmla="*/ 155511 h 1602968"/>
              <a:gd name="connsiteX5" fmla="*/ 2287735 w 3370911"/>
              <a:gd name="connsiteY5" fmla="*/ 97519 h 1602968"/>
              <a:gd name="connsiteX6" fmla="*/ 3292880 w 3370911"/>
              <a:gd name="connsiteY6" fmla="*/ 790881 h 1602968"/>
              <a:gd name="connsiteX7" fmla="*/ 2755921 w 3370911"/>
              <a:gd name="connsiteY7" fmla="*/ 1478228 h 1602968"/>
              <a:gd name="connsiteX8" fmla="*/ 2411707 w 3370911"/>
              <a:gd name="connsiteY8" fmla="*/ 1539320 h 1602968"/>
              <a:gd name="connsiteX9" fmla="*/ 1844148 w 3370911"/>
              <a:gd name="connsiteY9" fmla="*/ 1507789 h 1602968"/>
              <a:gd name="connsiteX10" fmla="*/ 1465776 w 3370911"/>
              <a:gd name="connsiteY10" fmla="*/ 1350134 h 1602968"/>
              <a:gd name="connsiteX11" fmla="*/ 1097220 w 3370911"/>
              <a:gd name="connsiteY11" fmla="*/ 1558059 h 1602968"/>
              <a:gd name="connsiteX12" fmla="*/ 580788 w 3370911"/>
              <a:gd name="connsiteY12" fmla="*/ 1562336 h 1602968"/>
              <a:gd name="connsiteX13" fmla="*/ 252816 w 3370911"/>
              <a:gd name="connsiteY13" fmla="*/ 1366885 h 1602968"/>
              <a:gd name="connsiteX14" fmla="*/ 79396 w 3370911"/>
              <a:gd name="connsiteY14" fmla="*/ 1106753 h 1602968"/>
              <a:gd name="connsiteX15" fmla="*/ 1588 w 3370911"/>
              <a:gd name="connsiteY15" fmla="*/ 829698 h 1602968"/>
              <a:gd name="connsiteX16" fmla="*/ 69870 w 3370911"/>
              <a:gd name="connsiteY16" fmla="*/ 516203 h 1602968"/>
              <a:gd name="connsiteX17" fmla="*/ 173003 w 3370911"/>
              <a:gd name="connsiteY17" fmla="*/ 309610 h 1602968"/>
              <a:gd name="connsiteX0" fmla="*/ 173003 w 3313542"/>
              <a:gd name="connsiteY0" fmla="*/ 309610 h 1658805"/>
              <a:gd name="connsiteX1" fmla="*/ 507946 w 3313542"/>
              <a:gd name="connsiteY1" fmla="*/ 87108 h 1658805"/>
              <a:gd name="connsiteX2" fmla="*/ 992810 w 3313542"/>
              <a:gd name="connsiteY2" fmla="*/ 25830 h 1658805"/>
              <a:gd name="connsiteX3" fmla="*/ 1476775 w 3313542"/>
              <a:gd name="connsiteY3" fmla="*/ 293845 h 1658805"/>
              <a:gd name="connsiteX4" fmla="*/ 1838466 w 3313542"/>
              <a:gd name="connsiteY4" fmla="*/ 155511 h 1658805"/>
              <a:gd name="connsiteX5" fmla="*/ 2287735 w 3313542"/>
              <a:gd name="connsiteY5" fmla="*/ 97519 h 1658805"/>
              <a:gd name="connsiteX6" fmla="*/ 3292880 w 3313542"/>
              <a:gd name="connsiteY6" fmla="*/ 790881 h 1658805"/>
              <a:gd name="connsiteX7" fmla="*/ 2411707 w 3313542"/>
              <a:gd name="connsiteY7" fmla="*/ 1539320 h 1658805"/>
              <a:gd name="connsiteX8" fmla="*/ 1844148 w 3313542"/>
              <a:gd name="connsiteY8" fmla="*/ 1507789 h 1658805"/>
              <a:gd name="connsiteX9" fmla="*/ 1465776 w 3313542"/>
              <a:gd name="connsiteY9" fmla="*/ 1350134 h 1658805"/>
              <a:gd name="connsiteX10" fmla="*/ 1097220 w 3313542"/>
              <a:gd name="connsiteY10" fmla="*/ 1558059 h 1658805"/>
              <a:gd name="connsiteX11" fmla="*/ 580788 w 3313542"/>
              <a:gd name="connsiteY11" fmla="*/ 1562336 h 1658805"/>
              <a:gd name="connsiteX12" fmla="*/ 252816 w 3313542"/>
              <a:gd name="connsiteY12" fmla="*/ 1366885 h 1658805"/>
              <a:gd name="connsiteX13" fmla="*/ 79396 w 3313542"/>
              <a:gd name="connsiteY13" fmla="*/ 1106753 h 1658805"/>
              <a:gd name="connsiteX14" fmla="*/ 1588 w 3313542"/>
              <a:gd name="connsiteY14" fmla="*/ 829698 h 1658805"/>
              <a:gd name="connsiteX15" fmla="*/ 69870 w 3313542"/>
              <a:gd name="connsiteY15" fmla="*/ 516203 h 1658805"/>
              <a:gd name="connsiteX16" fmla="*/ 173003 w 3313542"/>
              <a:gd name="connsiteY16" fmla="*/ 309610 h 1658805"/>
              <a:gd name="connsiteX0" fmla="*/ 173003 w 3313542"/>
              <a:gd name="connsiteY0" fmla="*/ 309610 h 1658805"/>
              <a:gd name="connsiteX1" fmla="*/ 507946 w 3313542"/>
              <a:gd name="connsiteY1" fmla="*/ 87108 h 1658805"/>
              <a:gd name="connsiteX2" fmla="*/ 992810 w 3313542"/>
              <a:gd name="connsiteY2" fmla="*/ 25830 h 1658805"/>
              <a:gd name="connsiteX3" fmla="*/ 1476775 w 3313542"/>
              <a:gd name="connsiteY3" fmla="*/ 293845 h 1658805"/>
              <a:gd name="connsiteX4" fmla="*/ 1270907 w 3313542"/>
              <a:gd name="connsiteY4" fmla="*/ 502352 h 1658805"/>
              <a:gd name="connsiteX5" fmla="*/ 2287735 w 3313542"/>
              <a:gd name="connsiteY5" fmla="*/ 97519 h 1658805"/>
              <a:gd name="connsiteX6" fmla="*/ 3292880 w 3313542"/>
              <a:gd name="connsiteY6" fmla="*/ 790881 h 1658805"/>
              <a:gd name="connsiteX7" fmla="*/ 2411707 w 3313542"/>
              <a:gd name="connsiteY7" fmla="*/ 1539320 h 1658805"/>
              <a:gd name="connsiteX8" fmla="*/ 1844148 w 3313542"/>
              <a:gd name="connsiteY8" fmla="*/ 1507789 h 1658805"/>
              <a:gd name="connsiteX9" fmla="*/ 1465776 w 3313542"/>
              <a:gd name="connsiteY9" fmla="*/ 1350134 h 1658805"/>
              <a:gd name="connsiteX10" fmla="*/ 1097220 w 3313542"/>
              <a:gd name="connsiteY10" fmla="*/ 1558059 h 1658805"/>
              <a:gd name="connsiteX11" fmla="*/ 580788 w 3313542"/>
              <a:gd name="connsiteY11" fmla="*/ 1562336 h 1658805"/>
              <a:gd name="connsiteX12" fmla="*/ 252816 w 3313542"/>
              <a:gd name="connsiteY12" fmla="*/ 1366885 h 1658805"/>
              <a:gd name="connsiteX13" fmla="*/ 79396 w 3313542"/>
              <a:gd name="connsiteY13" fmla="*/ 1106753 h 1658805"/>
              <a:gd name="connsiteX14" fmla="*/ 1588 w 3313542"/>
              <a:gd name="connsiteY14" fmla="*/ 829698 h 1658805"/>
              <a:gd name="connsiteX15" fmla="*/ 69870 w 3313542"/>
              <a:gd name="connsiteY15" fmla="*/ 516203 h 1658805"/>
              <a:gd name="connsiteX16" fmla="*/ 173003 w 3313542"/>
              <a:gd name="connsiteY16" fmla="*/ 309610 h 1658805"/>
              <a:gd name="connsiteX0" fmla="*/ 173003 w 3483013"/>
              <a:gd name="connsiteY0" fmla="*/ 309610 h 1658805"/>
              <a:gd name="connsiteX1" fmla="*/ 507946 w 3483013"/>
              <a:gd name="connsiteY1" fmla="*/ 87108 h 1658805"/>
              <a:gd name="connsiteX2" fmla="*/ 992810 w 3483013"/>
              <a:gd name="connsiteY2" fmla="*/ 25830 h 1658805"/>
              <a:gd name="connsiteX3" fmla="*/ 1476775 w 3483013"/>
              <a:gd name="connsiteY3" fmla="*/ 293845 h 1658805"/>
              <a:gd name="connsiteX4" fmla="*/ 1270907 w 3483013"/>
              <a:gd name="connsiteY4" fmla="*/ 502352 h 1658805"/>
              <a:gd name="connsiteX5" fmla="*/ 3292880 w 3483013"/>
              <a:gd name="connsiteY5" fmla="*/ 790881 h 1658805"/>
              <a:gd name="connsiteX6" fmla="*/ 2411707 w 3483013"/>
              <a:gd name="connsiteY6" fmla="*/ 1539320 h 1658805"/>
              <a:gd name="connsiteX7" fmla="*/ 1844148 w 3483013"/>
              <a:gd name="connsiteY7" fmla="*/ 1507789 h 1658805"/>
              <a:gd name="connsiteX8" fmla="*/ 1465776 w 3483013"/>
              <a:gd name="connsiteY8" fmla="*/ 1350134 h 1658805"/>
              <a:gd name="connsiteX9" fmla="*/ 1097220 w 3483013"/>
              <a:gd name="connsiteY9" fmla="*/ 1558059 h 1658805"/>
              <a:gd name="connsiteX10" fmla="*/ 580788 w 3483013"/>
              <a:gd name="connsiteY10" fmla="*/ 1562336 h 1658805"/>
              <a:gd name="connsiteX11" fmla="*/ 252816 w 3483013"/>
              <a:gd name="connsiteY11" fmla="*/ 1366885 h 1658805"/>
              <a:gd name="connsiteX12" fmla="*/ 79396 w 3483013"/>
              <a:gd name="connsiteY12" fmla="*/ 1106753 h 1658805"/>
              <a:gd name="connsiteX13" fmla="*/ 1588 w 3483013"/>
              <a:gd name="connsiteY13" fmla="*/ 829698 h 1658805"/>
              <a:gd name="connsiteX14" fmla="*/ 69870 w 3483013"/>
              <a:gd name="connsiteY14" fmla="*/ 516203 h 1658805"/>
              <a:gd name="connsiteX15" fmla="*/ 173003 w 3483013"/>
              <a:gd name="connsiteY15" fmla="*/ 309610 h 1658805"/>
              <a:gd name="connsiteX0" fmla="*/ 173003 w 2507247"/>
              <a:gd name="connsiteY0" fmla="*/ 309610 h 1706893"/>
              <a:gd name="connsiteX1" fmla="*/ 507946 w 2507247"/>
              <a:gd name="connsiteY1" fmla="*/ 87108 h 1706893"/>
              <a:gd name="connsiteX2" fmla="*/ 992810 w 2507247"/>
              <a:gd name="connsiteY2" fmla="*/ 25830 h 1706893"/>
              <a:gd name="connsiteX3" fmla="*/ 1476775 w 2507247"/>
              <a:gd name="connsiteY3" fmla="*/ 293845 h 1706893"/>
              <a:gd name="connsiteX4" fmla="*/ 1270907 w 2507247"/>
              <a:gd name="connsiteY4" fmla="*/ 502352 h 1706893"/>
              <a:gd name="connsiteX5" fmla="*/ 2411707 w 2507247"/>
              <a:gd name="connsiteY5" fmla="*/ 1539320 h 1706893"/>
              <a:gd name="connsiteX6" fmla="*/ 1844148 w 2507247"/>
              <a:gd name="connsiteY6" fmla="*/ 1507789 h 1706893"/>
              <a:gd name="connsiteX7" fmla="*/ 1465776 w 2507247"/>
              <a:gd name="connsiteY7" fmla="*/ 1350134 h 1706893"/>
              <a:gd name="connsiteX8" fmla="*/ 1097220 w 2507247"/>
              <a:gd name="connsiteY8" fmla="*/ 1558059 h 1706893"/>
              <a:gd name="connsiteX9" fmla="*/ 580788 w 2507247"/>
              <a:gd name="connsiteY9" fmla="*/ 1562336 h 1706893"/>
              <a:gd name="connsiteX10" fmla="*/ 252816 w 2507247"/>
              <a:gd name="connsiteY10" fmla="*/ 1366885 h 1706893"/>
              <a:gd name="connsiteX11" fmla="*/ 79396 w 2507247"/>
              <a:gd name="connsiteY11" fmla="*/ 1106753 h 1706893"/>
              <a:gd name="connsiteX12" fmla="*/ 1588 w 2507247"/>
              <a:gd name="connsiteY12" fmla="*/ 829698 h 1706893"/>
              <a:gd name="connsiteX13" fmla="*/ 69870 w 2507247"/>
              <a:gd name="connsiteY13" fmla="*/ 516203 h 1706893"/>
              <a:gd name="connsiteX14" fmla="*/ 173003 w 2507247"/>
              <a:gd name="connsiteY14" fmla="*/ 309610 h 1706893"/>
              <a:gd name="connsiteX0" fmla="*/ 173003 w 1844148"/>
              <a:gd name="connsiteY0" fmla="*/ 309610 h 1594198"/>
              <a:gd name="connsiteX1" fmla="*/ 507946 w 1844148"/>
              <a:gd name="connsiteY1" fmla="*/ 87108 h 1594198"/>
              <a:gd name="connsiteX2" fmla="*/ 992810 w 1844148"/>
              <a:gd name="connsiteY2" fmla="*/ 25830 h 1594198"/>
              <a:gd name="connsiteX3" fmla="*/ 1476775 w 1844148"/>
              <a:gd name="connsiteY3" fmla="*/ 293845 h 1594198"/>
              <a:gd name="connsiteX4" fmla="*/ 1270907 w 1844148"/>
              <a:gd name="connsiteY4" fmla="*/ 502352 h 1594198"/>
              <a:gd name="connsiteX5" fmla="*/ 1844148 w 1844148"/>
              <a:gd name="connsiteY5" fmla="*/ 1507789 h 1594198"/>
              <a:gd name="connsiteX6" fmla="*/ 1465776 w 1844148"/>
              <a:gd name="connsiteY6" fmla="*/ 1350134 h 1594198"/>
              <a:gd name="connsiteX7" fmla="*/ 1097220 w 1844148"/>
              <a:gd name="connsiteY7" fmla="*/ 1558059 h 1594198"/>
              <a:gd name="connsiteX8" fmla="*/ 580788 w 1844148"/>
              <a:gd name="connsiteY8" fmla="*/ 1562336 h 1594198"/>
              <a:gd name="connsiteX9" fmla="*/ 252816 w 1844148"/>
              <a:gd name="connsiteY9" fmla="*/ 1366885 h 1594198"/>
              <a:gd name="connsiteX10" fmla="*/ 79396 w 1844148"/>
              <a:gd name="connsiteY10" fmla="*/ 1106753 h 1594198"/>
              <a:gd name="connsiteX11" fmla="*/ 1588 w 1844148"/>
              <a:gd name="connsiteY11" fmla="*/ 829698 h 1594198"/>
              <a:gd name="connsiteX12" fmla="*/ 69870 w 1844148"/>
              <a:gd name="connsiteY12" fmla="*/ 516203 h 1594198"/>
              <a:gd name="connsiteX13" fmla="*/ 173003 w 1844148"/>
              <a:gd name="connsiteY13" fmla="*/ 309610 h 1594198"/>
              <a:gd name="connsiteX0" fmla="*/ 173003 w 1619904"/>
              <a:gd name="connsiteY0" fmla="*/ 309610 h 1594198"/>
              <a:gd name="connsiteX1" fmla="*/ 507946 w 1619904"/>
              <a:gd name="connsiteY1" fmla="*/ 87108 h 1594198"/>
              <a:gd name="connsiteX2" fmla="*/ 992810 w 1619904"/>
              <a:gd name="connsiteY2" fmla="*/ 25830 h 1594198"/>
              <a:gd name="connsiteX3" fmla="*/ 1476775 w 1619904"/>
              <a:gd name="connsiteY3" fmla="*/ 293845 h 1594198"/>
              <a:gd name="connsiteX4" fmla="*/ 1270907 w 1619904"/>
              <a:gd name="connsiteY4" fmla="*/ 502352 h 1594198"/>
              <a:gd name="connsiteX5" fmla="*/ 1465776 w 1619904"/>
              <a:gd name="connsiteY5" fmla="*/ 1350134 h 1594198"/>
              <a:gd name="connsiteX6" fmla="*/ 1097220 w 1619904"/>
              <a:gd name="connsiteY6" fmla="*/ 1558059 h 1594198"/>
              <a:gd name="connsiteX7" fmla="*/ 580788 w 1619904"/>
              <a:gd name="connsiteY7" fmla="*/ 1562336 h 1594198"/>
              <a:gd name="connsiteX8" fmla="*/ 252816 w 1619904"/>
              <a:gd name="connsiteY8" fmla="*/ 1366885 h 1594198"/>
              <a:gd name="connsiteX9" fmla="*/ 79396 w 1619904"/>
              <a:gd name="connsiteY9" fmla="*/ 1106753 h 1594198"/>
              <a:gd name="connsiteX10" fmla="*/ 1588 w 1619904"/>
              <a:gd name="connsiteY10" fmla="*/ 829698 h 1594198"/>
              <a:gd name="connsiteX11" fmla="*/ 69870 w 1619904"/>
              <a:gd name="connsiteY11" fmla="*/ 516203 h 1594198"/>
              <a:gd name="connsiteX12" fmla="*/ 173003 w 1619904"/>
              <a:gd name="connsiteY12" fmla="*/ 309610 h 1594198"/>
              <a:gd name="connsiteX0" fmla="*/ 173003 w 1619904"/>
              <a:gd name="connsiteY0" fmla="*/ 309610 h 1594198"/>
              <a:gd name="connsiteX1" fmla="*/ 507946 w 1619904"/>
              <a:gd name="connsiteY1" fmla="*/ 87108 h 1594198"/>
              <a:gd name="connsiteX2" fmla="*/ 992810 w 1619904"/>
              <a:gd name="connsiteY2" fmla="*/ 25830 h 1594198"/>
              <a:gd name="connsiteX3" fmla="*/ 1476775 w 1619904"/>
              <a:gd name="connsiteY3" fmla="*/ 293845 h 1594198"/>
              <a:gd name="connsiteX4" fmla="*/ 1270907 w 1619904"/>
              <a:gd name="connsiteY4" fmla="*/ 502352 h 1594198"/>
              <a:gd name="connsiteX5" fmla="*/ 1181986 w 1619904"/>
              <a:gd name="connsiteY5" fmla="*/ 861402 h 1594198"/>
              <a:gd name="connsiteX6" fmla="*/ 1465776 w 1619904"/>
              <a:gd name="connsiteY6" fmla="*/ 1350134 h 1594198"/>
              <a:gd name="connsiteX7" fmla="*/ 1097220 w 1619904"/>
              <a:gd name="connsiteY7" fmla="*/ 1558059 h 1594198"/>
              <a:gd name="connsiteX8" fmla="*/ 580788 w 1619904"/>
              <a:gd name="connsiteY8" fmla="*/ 1562336 h 1594198"/>
              <a:gd name="connsiteX9" fmla="*/ 252816 w 1619904"/>
              <a:gd name="connsiteY9" fmla="*/ 1366885 h 1594198"/>
              <a:gd name="connsiteX10" fmla="*/ 79396 w 1619904"/>
              <a:gd name="connsiteY10" fmla="*/ 1106753 h 1594198"/>
              <a:gd name="connsiteX11" fmla="*/ 1588 w 1619904"/>
              <a:gd name="connsiteY11" fmla="*/ 829698 h 1594198"/>
              <a:gd name="connsiteX12" fmla="*/ 69870 w 1619904"/>
              <a:gd name="connsiteY12" fmla="*/ 516203 h 1594198"/>
              <a:gd name="connsiteX13" fmla="*/ 173003 w 1619904"/>
              <a:gd name="connsiteY13" fmla="*/ 309610 h 1594198"/>
              <a:gd name="connsiteX0" fmla="*/ 173003 w 1619904"/>
              <a:gd name="connsiteY0" fmla="*/ 309610 h 1594198"/>
              <a:gd name="connsiteX1" fmla="*/ 507946 w 1619904"/>
              <a:gd name="connsiteY1" fmla="*/ 87108 h 1594198"/>
              <a:gd name="connsiteX2" fmla="*/ 992810 w 1619904"/>
              <a:gd name="connsiteY2" fmla="*/ 25830 h 1594198"/>
              <a:gd name="connsiteX3" fmla="*/ 1476775 w 1619904"/>
              <a:gd name="connsiteY3" fmla="*/ 293845 h 1594198"/>
              <a:gd name="connsiteX4" fmla="*/ 1270907 w 1619904"/>
              <a:gd name="connsiteY4" fmla="*/ 502352 h 1594198"/>
              <a:gd name="connsiteX5" fmla="*/ 1181986 w 1619904"/>
              <a:gd name="connsiteY5" fmla="*/ 861402 h 1594198"/>
              <a:gd name="connsiteX6" fmla="*/ 1276579 w 1619904"/>
              <a:gd name="connsiteY6" fmla="*/ 1176712 h 1594198"/>
              <a:gd name="connsiteX7" fmla="*/ 1465776 w 1619904"/>
              <a:gd name="connsiteY7" fmla="*/ 1350134 h 1594198"/>
              <a:gd name="connsiteX8" fmla="*/ 1097220 w 1619904"/>
              <a:gd name="connsiteY8" fmla="*/ 1558059 h 1594198"/>
              <a:gd name="connsiteX9" fmla="*/ 580788 w 1619904"/>
              <a:gd name="connsiteY9" fmla="*/ 1562336 h 1594198"/>
              <a:gd name="connsiteX10" fmla="*/ 252816 w 1619904"/>
              <a:gd name="connsiteY10" fmla="*/ 1366885 h 1594198"/>
              <a:gd name="connsiteX11" fmla="*/ 79396 w 1619904"/>
              <a:gd name="connsiteY11" fmla="*/ 1106753 h 1594198"/>
              <a:gd name="connsiteX12" fmla="*/ 1588 w 1619904"/>
              <a:gd name="connsiteY12" fmla="*/ 829698 h 1594198"/>
              <a:gd name="connsiteX13" fmla="*/ 69870 w 1619904"/>
              <a:gd name="connsiteY13" fmla="*/ 516203 h 1594198"/>
              <a:gd name="connsiteX14" fmla="*/ 173003 w 1619904"/>
              <a:gd name="connsiteY14" fmla="*/ 309610 h 1594198"/>
              <a:gd name="connsiteX0" fmla="*/ 173003 w 1619904"/>
              <a:gd name="connsiteY0" fmla="*/ 309610 h 1594198"/>
              <a:gd name="connsiteX1" fmla="*/ 507946 w 1619904"/>
              <a:gd name="connsiteY1" fmla="*/ 87108 h 1594198"/>
              <a:gd name="connsiteX2" fmla="*/ 992810 w 1619904"/>
              <a:gd name="connsiteY2" fmla="*/ 25830 h 1594198"/>
              <a:gd name="connsiteX3" fmla="*/ 1476775 w 1619904"/>
              <a:gd name="connsiteY3" fmla="*/ 293845 h 1594198"/>
              <a:gd name="connsiteX4" fmla="*/ 1002894 w 1619904"/>
              <a:gd name="connsiteY4" fmla="*/ 313166 h 1594198"/>
              <a:gd name="connsiteX5" fmla="*/ 1181986 w 1619904"/>
              <a:gd name="connsiteY5" fmla="*/ 861402 h 1594198"/>
              <a:gd name="connsiteX6" fmla="*/ 1276579 w 1619904"/>
              <a:gd name="connsiteY6" fmla="*/ 1176712 h 1594198"/>
              <a:gd name="connsiteX7" fmla="*/ 1465776 w 1619904"/>
              <a:gd name="connsiteY7" fmla="*/ 1350134 h 1594198"/>
              <a:gd name="connsiteX8" fmla="*/ 1097220 w 1619904"/>
              <a:gd name="connsiteY8" fmla="*/ 1558059 h 1594198"/>
              <a:gd name="connsiteX9" fmla="*/ 580788 w 1619904"/>
              <a:gd name="connsiteY9" fmla="*/ 1562336 h 1594198"/>
              <a:gd name="connsiteX10" fmla="*/ 252816 w 1619904"/>
              <a:gd name="connsiteY10" fmla="*/ 1366885 h 1594198"/>
              <a:gd name="connsiteX11" fmla="*/ 79396 w 1619904"/>
              <a:gd name="connsiteY11" fmla="*/ 1106753 h 1594198"/>
              <a:gd name="connsiteX12" fmla="*/ 1588 w 1619904"/>
              <a:gd name="connsiteY12" fmla="*/ 829698 h 1594198"/>
              <a:gd name="connsiteX13" fmla="*/ 69870 w 1619904"/>
              <a:gd name="connsiteY13" fmla="*/ 516203 h 1594198"/>
              <a:gd name="connsiteX14" fmla="*/ 173003 w 1619904"/>
              <a:gd name="connsiteY14" fmla="*/ 309610 h 1594198"/>
              <a:gd name="connsiteX0" fmla="*/ 173003 w 1619904"/>
              <a:gd name="connsiteY0" fmla="*/ 309610 h 1594198"/>
              <a:gd name="connsiteX1" fmla="*/ 507946 w 1619904"/>
              <a:gd name="connsiteY1" fmla="*/ 87108 h 1594198"/>
              <a:gd name="connsiteX2" fmla="*/ 992810 w 1619904"/>
              <a:gd name="connsiteY2" fmla="*/ 25830 h 1594198"/>
              <a:gd name="connsiteX3" fmla="*/ 1476775 w 1619904"/>
              <a:gd name="connsiteY3" fmla="*/ 293845 h 1594198"/>
              <a:gd name="connsiteX4" fmla="*/ 1002894 w 1619904"/>
              <a:gd name="connsiteY4" fmla="*/ 313166 h 1594198"/>
              <a:gd name="connsiteX5" fmla="*/ 1181986 w 1619904"/>
              <a:gd name="connsiteY5" fmla="*/ 861402 h 1594198"/>
              <a:gd name="connsiteX6" fmla="*/ 1276579 w 1619904"/>
              <a:gd name="connsiteY6" fmla="*/ 1176712 h 1594198"/>
              <a:gd name="connsiteX7" fmla="*/ 1465776 w 1619904"/>
              <a:gd name="connsiteY7" fmla="*/ 1350134 h 1594198"/>
              <a:gd name="connsiteX8" fmla="*/ 1097220 w 1619904"/>
              <a:gd name="connsiteY8" fmla="*/ 1558059 h 1594198"/>
              <a:gd name="connsiteX9" fmla="*/ 580788 w 1619904"/>
              <a:gd name="connsiteY9" fmla="*/ 1562336 h 1594198"/>
              <a:gd name="connsiteX10" fmla="*/ 252816 w 1619904"/>
              <a:gd name="connsiteY10" fmla="*/ 1366885 h 1594198"/>
              <a:gd name="connsiteX11" fmla="*/ 79396 w 1619904"/>
              <a:gd name="connsiteY11" fmla="*/ 1106753 h 1594198"/>
              <a:gd name="connsiteX12" fmla="*/ 1588 w 1619904"/>
              <a:gd name="connsiteY12" fmla="*/ 829698 h 1594198"/>
              <a:gd name="connsiteX13" fmla="*/ 69870 w 1619904"/>
              <a:gd name="connsiteY13" fmla="*/ 516203 h 1594198"/>
              <a:gd name="connsiteX14" fmla="*/ 173003 w 1619904"/>
              <a:gd name="connsiteY14" fmla="*/ 309610 h 1594198"/>
              <a:gd name="connsiteX0" fmla="*/ 173003 w 1619904"/>
              <a:gd name="connsiteY0" fmla="*/ 327520 h 1612108"/>
              <a:gd name="connsiteX1" fmla="*/ 507946 w 1619904"/>
              <a:gd name="connsiteY1" fmla="*/ 105018 h 1612108"/>
              <a:gd name="connsiteX2" fmla="*/ 992810 w 1619904"/>
              <a:gd name="connsiteY2" fmla="*/ 43740 h 1612108"/>
              <a:gd name="connsiteX3" fmla="*/ 1476775 w 1619904"/>
              <a:gd name="connsiteY3" fmla="*/ 311755 h 1612108"/>
              <a:gd name="connsiteX4" fmla="*/ 1097487 w 1619904"/>
              <a:gd name="connsiteY4" fmla="*/ 0 h 1612108"/>
              <a:gd name="connsiteX5" fmla="*/ 1181986 w 1619904"/>
              <a:gd name="connsiteY5" fmla="*/ 879312 h 1612108"/>
              <a:gd name="connsiteX6" fmla="*/ 1276579 w 1619904"/>
              <a:gd name="connsiteY6" fmla="*/ 1194622 h 1612108"/>
              <a:gd name="connsiteX7" fmla="*/ 1465776 w 1619904"/>
              <a:gd name="connsiteY7" fmla="*/ 1368044 h 1612108"/>
              <a:gd name="connsiteX8" fmla="*/ 1097220 w 1619904"/>
              <a:gd name="connsiteY8" fmla="*/ 1575969 h 1612108"/>
              <a:gd name="connsiteX9" fmla="*/ 580788 w 1619904"/>
              <a:gd name="connsiteY9" fmla="*/ 1580246 h 1612108"/>
              <a:gd name="connsiteX10" fmla="*/ 252816 w 1619904"/>
              <a:gd name="connsiteY10" fmla="*/ 1384795 h 1612108"/>
              <a:gd name="connsiteX11" fmla="*/ 79396 w 1619904"/>
              <a:gd name="connsiteY11" fmla="*/ 1124663 h 1612108"/>
              <a:gd name="connsiteX12" fmla="*/ 1588 w 1619904"/>
              <a:gd name="connsiteY12" fmla="*/ 847608 h 1612108"/>
              <a:gd name="connsiteX13" fmla="*/ 69870 w 1619904"/>
              <a:gd name="connsiteY13" fmla="*/ 534113 h 1612108"/>
              <a:gd name="connsiteX14" fmla="*/ 173003 w 1619904"/>
              <a:gd name="connsiteY14" fmla="*/ 327520 h 1612108"/>
              <a:gd name="connsiteX0" fmla="*/ 173003 w 1508304"/>
              <a:gd name="connsiteY0" fmla="*/ 309610 h 1594198"/>
              <a:gd name="connsiteX1" fmla="*/ 507946 w 1508304"/>
              <a:gd name="connsiteY1" fmla="*/ 87108 h 1594198"/>
              <a:gd name="connsiteX2" fmla="*/ 992810 w 1508304"/>
              <a:gd name="connsiteY2" fmla="*/ 25830 h 1594198"/>
              <a:gd name="connsiteX3" fmla="*/ 1476775 w 1508304"/>
              <a:gd name="connsiteY3" fmla="*/ 293845 h 1594198"/>
              <a:gd name="connsiteX4" fmla="*/ 1181986 w 1508304"/>
              <a:gd name="connsiteY4" fmla="*/ 861402 h 1594198"/>
              <a:gd name="connsiteX5" fmla="*/ 1276579 w 1508304"/>
              <a:gd name="connsiteY5" fmla="*/ 1176712 h 1594198"/>
              <a:gd name="connsiteX6" fmla="*/ 1465776 w 1508304"/>
              <a:gd name="connsiteY6" fmla="*/ 1350134 h 1594198"/>
              <a:gd name="connsiteX7" fmla="*/ 1097220 w 1508304"/>
              <a:gd name="connsiteY7" fmla="*/ 1558059 h 1594198"/>
              <a:gd name="connsiteX8" fmla="*/ 580788 w 1508304"/>
              <a:gd name="connsiteY8" fmla="*/ 1562336 h 1594198"/>
              <a:gd name="connsiteX9" fmla="*/ 252816 w 1508304"/>
              <a:gd name="connsiteY9" fmla="*/ 1366885 h 1594198"/>
              <a:gd name="connsiteX10" fmla="*/ 79396 w 1508304"/>
              <a:gd name="connsiteY10" fmla="*/ 1106753 h 1594198"/>
              <a:gd name="connsiteX11" fmla="*/ 1588 w 1508304"/>
              <a:gd name="connsiteY11" fmla="*/ 829698 h 1594198"/>
              <a:gd name="connsiteX12" fmla="*/ 69870 w 1508304"/>
              <a:gd name="connsiteY12" fmla="*/ 516203 h 1594198"/>
              <a:gd name="connsiteX13" fmla="*/ 173003 w 1508304"/>
              <a:gd name="connsiteY13" fmla="*/ 309610 h 1594198"/>
              <a:gd name="connsiteX0" fmla="*/ 173003 w 1531953"/>
              <a:gd name="connsiteY0" fmla="*/ 309610 h 1594198"/>
              <a:gd name="connsiteX1" fmla="*/ 507946 w 1531953"/>
              <a:gd name="connsiteY1" fmla="*/ 87108 h 1594198"/>
              <a:gd name="connsiteX2" fmla="*/ 992810 w 1531953"/>
              <a:gd name="connsiteY2" fmla="*/ 25830 h 1594198"/>
              <a:gd name="connsiteX3" fmla="*/ 1476775 w 1531953"/>
              <a:gd name="connsiteY3" fmla="*/ 293845 h 1594198"/>
              <a:gd name="connsiteX4" fmla="*/ 1260814 w 1531953"/>
              <a:gd name="connsiteY4" fmla="*/ 546092 h 1594198"/>
              <a:gd name="connsiteX5" fmla="*/ 1181986 w 1531953"/>
              <a:gd name="connsiteY5" fmla="*/ 861402 h 1594198"/>
              <a:gd name="connsiteX6" fmla="*/ 1276579 w 1531953"/>
              <a:gd name="connsiteY6" fmla="*/ 1176712 h 1594198"/>
              <a:gd name="connsiteX7" fmla="*/ 1465776 w 1531953"/>
              <a:gd name="connsiteY7" fmla="*/ 1350134 h 1594198"/>
              <a:gd name="connsiteX8" fmla="*/ 1097220 w 1531953"/>
              <a:gd name="connsiteY8" fmla="*/ 1558059 h 1594198"/>
              <a:gd name="connsiteX9" fmla="*/ 580788 w 1531953"/>
              <a:gd name="connsiteY9" fmla="*/ 1562336 h 1594198"/>
              <a:gd name="connsiteX10" fmla="*/ 252816 w 1531953"/>
              <a:gd name="connsiteY10" fmla="*/ 1366885 h 1594198"/>
              <a:gd name="connsiteX11" fmla="*/ 79396 w 1531953"/>
              <a:gd name="connsiteY11" fmla="*/ 1106753 h 1594198"/>
              <a:gd name="connsiteX12" fmla="*/ 1588 w 1531953"/>
              <a:gd name="connsiteY12" fmla="*/ 829698 h 1594198"/>
              <a:gd name="connsiteX13" fmla="*/ 69870 w 1531953"/>
              <a:gd name="connsiteY13" fmla="*/ 516203 h 1594198"/>
              <a:gd name="connsiteX14" fmla="*/ 173003 w 1531953"/>
              <a:gd name="connsiteY14" fmla="*/ 309610 h 1594198"/>
              <a:gd name="connsiteX0" fmla="*/ 173003 w 1602253"/>
              <a:gd name="connsiteY0" fmla="*/ 225129 h 1509717"/>
              <a:gd name="connsiteX1" fmla="*/ 507946 w 1602253"/>
              <a:gd name="connsiteY1" fmla="*/ 2627 h 1509717"/>
              <a:gd name="connsiteX2" fmla="*/ 1476775 w 1602253"/>
              <a:gd name="connsiteY2" fmla="*/ 209364 h 1509717"/>
              <a:gd name="connsiteX3" fmla="*/ 1260814 w 1602253"/>
              <a:gd name="connsiteY3" fmla="*/ 461611 h 1509717"/>
              <a:gd name="connsiteX4" fmla="*/ 1181986 w 1602253"/>
              <a:gd name="connsiteY4" fmla="*/ 776921 h 1509717"/>
              <a:gd name="connsiteX5" fmla="*/ 1276579 w 1602253"/>
              <a:gd name="connsiteY5" fmla="*/ 1092231 h 1509717"/>
              <a:gd name="connsiteX6" fmla="*/ 1465776 w 1602253"/>
              <a:gd name="connsiteY6" fmla="*/ 1265653 h 1509717"/>
              <a:gd name="connsiteX7" fmla="*/ 1097220 w 1602253"/>
              <a:gd name="connsiteY7" fmla="*/ 1473578 h 1509717"/>
              <a:gd name="connsiteX8" fmla="*/ 580788 w 1602253"/>
              <a:gd name="connsiteY8" fmla="*/ 1477855 h 1509717"/>
              <a:gd name="connsiteX9" fmla="*/ 252816 w 1602253"/>
              <a:gd name="connsiteY9" fmla="*/ 1282404 h 1509717"/>
              <a:gd name="connsiteX10" fmla="*/ 79396 w 1602253"/>
              <a:gd name="connsiteY10" fmla="*/ 1022272 h 1509717"/>
              <a:gd name="connsiteX11" fmla="*/ 1588 w 1602253"/>
              <a:gd name="connsiteY11" fmla="*/ 745217 h 1509717"/>
              <a:gd name="connsiteX12" fmla="*/ 69870 w 1602253"/>
              <a:gd name="connsiteY12" fmla="*/ 431722 h 1509717"/>
              <a:gd name="connsiteX13" fmla="*/ 173003 w 1602253"/>
              <a:gd name="connsiteY13" fmla="*/ 225129 h 1509717"/>
              <a:gd name="connsiteX0" fmla="*/ 173003 w 1658077"/>
              <a:gd name="connsiteY0" fmla="*/ 55179 h 1339767"/>
              <a:gd name="connsiteX1" fmla="*/ 1476775 w 1658077"/>
              <a:gd name="connsiteY1" fmla="*/ 39414 h 1339767"/>
              <a:gd name="connsiteX2" fmla="*/ 1260814 w 1658077"/>
              <a:gd name="connsiteY2" fmla="*/ 291661 h 1339767"/>
              <a:gd name="connsiteX3" fmla="*/ 1181986 w 1658077"/>
              <a:gd name="connsiteY3" fmla="*/ 606971 h 1339767"/>
              <a:gd name="connsiteX4" fmla="*/ 1276579 w 1658077"/>
              <a:gd name="connsiteY4" fmla="*/ 922281 h 1339767"/>
              <a:gd name="connsiteX5" fmla="*/ 1465776 w 1658077"/>
              <a:gd name="connsiteY5" fmla="*/ 1095703 h 1339767"/>
              <a:gd name="connsiteX6" fmla="*/ 1097220 w 1658077"/>
              <a:gd name="connsiteY6" fmla="*/ 1303628 h 1339767"/>
              <a:gd name="connsiteX7" fmla="*/ 580788 w 1658077"/>
              <a:gd name="connsiteY7" fmla="*/ 1307905 h 1339767"/>
              <a:gd name="connsiteX8" fmla="*/ 252816 w 1658077"/>
              <a:gd name="connsiteY8" fmla="*/ 1112454 h 1339767"/>
              <a:gd name="connsiteX9" fmla="*/ 79396 w 1658077"/>
              <a:gd name="connsiteY9" fmla="*/ 852322 h 1339767"/>
              <a:gd name="connsiteX10" fmla="*/ 1588 w 1658077"/>
              <a:gd name="connsiteY10" fmla="*/ 575267 h 1339767"/>
              <a:gd name="connsiteX11" fmla="*/ 69870 w 1658077"/>
              <a:gd name="connsiteY11" fmla="*/ 261772 h 1339767"/>
              <a:gd name="connsiteX12" fmla="*/ 173003 w 1658077"/>
              <a:gd name="connsiteY12" fmla="*/ 55179 h 1339767"/>
              <a:gd name="connsiteX0" fmla="*/ 245864 w 1851260"/>
              <a:gd name="connsiteY0" fmla="*/ 227339 h 1305334"/>
              <a:gd name="connsiteX1" fmla="*/ 1652769 w 1851260"/>
              <a:gd name="connsiteY1" fmla="*/ 4981 h 1305334"/>
              <a:gd name="connsiteX2" fmla="*/ 1436808 w 1851260"/>
              <a:gd name="connsiteY2" fmla="*/ 257228 h 1305334"/>
              <a:gd name="connsiteX3" fmla="*/ 1357980 w 1851260"/>
              <a:gd name="connsiteY3" fmla="*/ 572538 h 1305334"/>
              <a:gd name="connsiteX4" fmla="*/ 1452573 w 1851260"/>
              <a:gd name="connsiteY4" fmla="*/ 887848 h 1305334"/>
              <a:gd name="connsiteX5" fmla="*/ 1641770 w 1851260"/>
              <a:gd name="connsiteY5" fmla="*/ 1061270 h 1305334"/>
              <a:gd name="connsiteX6" fmla="*/ 1273214 w 1851260"/>
              <a:gd name="connsiteY6" fmla="*/ 1269195 h 1305334"/>
              <a:gd name="connsiteX7" fmla="*/ 756782 w 1851260"/>
              <a:gd name="connsiteY7" fmla="*/ 1273472 h 1305334"/>
              <a:gd name="connsiteX8" fmla="*/ 428810 w 1851260"/>
              <a:gd name="connsiteY8" fmla="*/ 1078021 h 1305334"/>
              <a:gd name="connsiteX9" fmla="*/ 255390 w 1851260"/>
              <a:gd name="connsiteY9" fmla="*/ 817889 h 1305334"/>
              <a:gd name="connsiteX10" fmla="*/ 177582 w 1851260"/>
              <a:gd name="connsiteY10" fmla="*/ 540834 h 1305334"/>
              <a:gd name="connsiteX11" fmla="*/ 245864 w 1851260"/>
              <a:gd name="connsiteY11" fmla="*/ 227339 h 1305334"/>
              <a:gd name="connsiteX0" fmla="*/ 232897 w 1917955"/>
              <a:gd name="connsiteY0" fmla="*/ 583121 h 1347621"/>
              <a:gd name="connsiteX1" fmla="*/ 1708084 w 1917955"/>
              <a:gd name="connsiteY1" fmla="*/ 47268 h 1347621"/>
              <a:gd name="connsiteX2" fmla="*/ 1492123 w 1917955"/>
              <a:gd name="connsiteY2" fmla="*/ 299515 h 1347621"/>
              <a:gd name="connsiteX3" fmla="*/ 1413295 w 1917955"/>
              <a:gd name="connsiteY3" fmla="*/ 614825 h 1347621"/>
              <a:gd name="connsiteX4" fmla="*/ 1507888 w 1917955"/>
              <a:gd name="connsiteY4" fmla="*/ 930135 h 1347621"/>
              <a:gd name="connsiteX5" fmla="*/ 1697085 w 1917955"/>
              <a:gd name="connsiteY5" fmla="*/ 1103557 h 1347621"/>
              <a:gd name="connsiteX6" fmla="*/ 1328529 w 1917955"/>
              <a:gd name="connsiteY6" fmla="*/ 1311482 h 1347621"/>
              <a:gd name="connsiteX7" fmla="*/ 812097 w 1917955"/>
              <a:gd name="connsiteY7" fmla="*/ 1315759 h 1347621"/>
              <a:gd name="connsiteX8" fmla="*/ 484125 w 1917955"/>
              <a:gd name="connsiteY8" fmla="*/ 1120308 h 1347621"/>
              <a:gd name="connsiteX9" fmla="*/ 310705 w 1917955"/>
              <a:gd name="connsiteY9" fmla="*/ 860176 h 1347621"/>
              <a:gd name="connsiteX10" fmla="*/ 232897 w 1917955"/>
              <a:gd name="connsiteY10" fmla="*/ 583121 h 1347621"/>
              <a:gd name="connsiteX0" fmla="*/ 203993 w 1889051"/>
              <a:gd name="connsiteY0" fmla="*/ 583121 h 1347621"/>
              <a:gd name="connsiteX1" fmla="*/ 1679180 w 1889051"/>
              <a:gd name="connsiteY1" fmla="*/ 47268 h 1347621"/>
              <a:gd name="connsiteX2" fmla="*/ 1463219 w 1889051"/>
              <a:gd name="connsiteY2" fmla="*/ 299515 h 1347621"/>
              <a:gd name="connsiteX3" fmla="*/ 1384391 w 1889051"/>
              <a:gd name="connsiteY3" fmla="*/ 614825 h 1347621"/>
              <a:gd name="connsiteX4" fmla="*/ 1478984 w 1889051"/>
              <a:gd name="connsiteY4" fmla="*/ 930135 h 1347621"/>
              <a:gd name="connsiteX5" fmla="*/ 1668181 w 1889051"/>
              <a:gd name="connsiteY5" fmla="*/ 1103557 h 1347621"/>
              <a:gd name="connsiteX6" fmla="*/ 1299625 w 1889051"/>
              <a:gd name="connsiteY6" fmla="*/ 1311482 h 1347621"/>
              <a:gd name="connsiteX7" fmla="*/ 783193 w 1889051"/>
              <a:gd name="connsiteY7" fmla="*/ 1315759 h 1347621"/>
              <a:gd name="connsiteX8" fmla="*/ 455221 w 1889051"/>
              <a:gd name="connsiteY8" fmla="*/ 1120308 h 1347621"/>
              <a:gd name="connsiteX9" fmla="*/ 203993 w 1889051"/>
              <a:gd name="connsiteY9" fmla="*/ 583121 h 1347621"/>
              <a:gd name="connsiteX0" fmla="*/ 149331 w 1834389"/>
              <a:gd name="connsiteY0" fmla="*/ 583121 h 1437152"/>
              <a:gd name="connsiteX1" fmla="*/ 1624518 w 1834389"/>
              <a:gd name="connsiteY1" fmla="*/ 47268 h 1437152"/>
              <a:gd name="connsiteX2" fmla="*/ 1408557 w 1834389"/>
              <a:gd name="connsiteY2" fmla="*/ 299515 h 1437152"/>
              <a:gd name="connsiteX3" fmla="*/ 1329729 w 1834389"/>
              <a:gd name="connsiteY3" fmla="*/ 614825 h 1437152"/>
              <a:gd name="connsiteX4" fmla="*/ 1424322 w 1834389"/>
              <a:gd name="connsiteY4" fmla="*/ 930135 h 1437152"/>
              <a:gd name="connsiteX5" fmla="*/ 1613519 w 1834389"/>
              <a:gd name="connsiteY5" fmla="*/ 1103557 h 1437152"/>
              <a:gd name="connsiteX6" fmla="*/ 1244963 w 1834389"/>
              <a:gd name="connsiteY6" fmla="*/ 1311482 h 1437152"/>
              <a:gd name="connsiteX7" fmla="*/ 728531 w 1834389"/>
              <a:gd name="connsiteY7" fmla="*/ 1315759 h 1437152"/>
              <a:gd name="connsiteX8" fmla="*/ 149331 w 1834389"/>
              <a:gd name="connsiteY8" fmla="*/ 583121 h 1437152"/>
              <a:gd name="connsiteX0" fmla="*/ 63259 w 1748317"/>
              <a:gd name="connsiteY0" fmla="*/ 583121 h 1398221"/>
              <a:gd name="connsiteX1" fmla="*/ 1538446 w 1748317"/>
              <a:gd name="connsiteY1" fmla="*/ 47268 h 1398221"/>
              <a:gd name="connsiteX2" fmla="*/ 1322485 w 1748317"/>
              <a:gd name="connsiteY2" fmla="*/ 299515 h 1398221"/>
              <a:gd name="connsiteX3" fmla="*/ 1243657 w 1748317"/>
              <a:gd name="connsiteY3" fmla="*/ 614825 h 1398221"/>
              <a:gd name="connsiteX4" fmla="*/ 1338250 w 1748317"/>
              <a:gd name="connsiteY4" fmla="*/ 930135 h 1398221"/>
              <a:gd name="connsiteX5" fmla="*/ 1527447 w 1748317"/>
              <a:gd name="connsiteY5" fmla="*/ 1103557 h 1398221"/>
              <a:gd name="connsiteX6" fmla="*/ 1158891 w 1748317"/>
              <a:gd name="connsiteY6" fmla="*/ 1311482 h 1398221"/>
              <a:gd name="connsiteX7" fmla="*/ 63259 w 1748317"/>
              <a:gd name="connsiteY7" fmla="*/ 583121 h 1398221"/>
              <a:gd name="connsiteX0" fmla="*/ 1833 w 1686891"/>
              <a:gd name="connsiteY0" fmla="*/ 583121 h 1161393"/>
              <a:gd name="connsiteX1" fmla="*/ 1477020 w 1686891"/>
              <a:gd name="connsiteY1" fmla="*/ 47268 h 1161393"/>
              <a:gd name="connsiteX2" fmla="*/ 1261059 w 1686891"/>
              <a:gd name="connsiteY2" fmla="*/ 299515 h 1161393"/>
              <a:gd name="connsiteX3" fmla="*/ 1182231 w 1686891"/>
              <a:gd name="connsiteY3" fmla="*/ 614825 h 1161393"/>
              <a:gd name="connsiteX4" fmla="*/ 1276824 w 1686891"/>
              <a:gd name="connsiteY4" fmla="*/ 930135 h 1161393"/>
              <a:gd name="connsiteX5" fmla="*/ 1466021 w 1686891"/>
              <a:gd name="connsiteY5" fmla="*/ 1103557 h 1161393"/>
              <a:gd name="connsiteX6" fmla="*/ 1833 w 1686891"/>
              <a:gd name="connsiteY6" fmla="*/ 583121 h 1161393"/>
              <a:gd name="connsiteX0" fmla="*/ 493374 w 495207"/>
              <a:gd name="connsiteY0" fmla="*/ 583121 h 1161393"/>
              <a:gd name="connsiteX1" fmla="*/ 297416 w 495207"/>
              <a:gd name="connsiteY1" fmla="*/ 47268 h 1161393"/>
              <a:gd name="connsiteX2" fmla="*/ 81455 w 495207"/>
              <a:gd name="connsiteY2" fmla="*/ 299515 h 1161393"/>
              <a:gd name="connsiteX3" fmla="*/ 2627 w 495207"/>
              <a:gd name="connsiteY3" fmla="*/ 614825 h 1161393"/>
              <a:gd name="connsiteX4" fmla="*/ 97220 w 495207"/>
              <a:gd name="connsiteY4" fmla="*/ 930135 h 1161393"/>
              <a:gd name="connsiteX5" fmla="*/ 286417 w 495207"/>
              <a:gd name="connsiteY5" fmla="*/ 1103557 h 1161393"/>
              <a:gd name="connsiteX6" fmla="*/ 493374 w 495207"/>
              <a:gd name="connsiteY6" fmla="*/ 583121 h 1161393"/>
              <a:gd name="connsiteX0" fmla="*/ 493374 w 495207"/>
              <a:gd name="connsiteY0" fmla="*/ 583121 h 1175041"/>
              <a:gd name="connsiteX1" fmla="*/ 297416 w 495207"/>
              <a:gd name="connsiteY1" fmla="*/ 47268 h 1175041"/>
              <a:gd name="connsiteX2" fmla="*/ 81455 w 495207"/>
              <a:gd name="connsiteY2" fmla="*/ 299515 h 1175041"/>
              <a:gd name="connsiteX3" fmla="*/ 2627 w 495207"/>
              <a:gd name="connsiteY3" fmla="*/ 614825 h 1175041"/>
              <a:gd name="connsiteX4" fmla="*/ 97220 w 495207"/>
              <a:gd name="connsiteY4" fmla="*/ 930135 h 1175041"/>
              <a:gd name="connsiteX5" fmla="*/ 286417 w 495207"/>
              <a:gd name="connsiteY5" fmla="*/ 1117205 h 1175041"/>
              <a:gd name="connsiteX6" fmla="*/ 493374 w 495207"/>
              <a:gd name="connsiteY6" fmla="*/ 583121 h 1175041"/>
              <a:gd name="connsiteX0" fmla="*/ 648169 w 1735536"/>
              <a:gd name="connsiteY0" fmla="*/ 583121 h 1297871"/>
              <a:gd name="connsiteX1" fmla="*/ 452211 w 1735536"/>
              <a:gd name="connsiteY1" fmla="*/ 47268 h 1297871"/>
              <a:gd name="connsiteX2" fmla="*/ 236250 w 1735536"/>
              <a:gd name="connsiteY2" fmla="*/ 299515 h 1297871"/>
              <a:gd name="connsiteX3" fmla="*/ 157422 w 1735536"/>
              <a:gd name="connsiteY3" fmla="*/ 614825 h 1297871"/>
              <a:gd name="connsiteX4" fmla="*/ 252015 w 1735536"/>
              <a:gd name="connsiteY4" fmla="*/ 930135 h 1297871"/>
              <a:gd name="connsiteX5" fmla="*/ 1669510 w 1735536"/>
              <a:gd name="connsiteY5" fmla="*/ 1240035 h 1297871"/>
              <a:gd name="connsiteX6" fmla="*/ 648169 w 1735536"/>
              <a:gd name="connsiteY6" fmla="*/ 583121 h 1297871"/>
              <a:gd name="connsiteX0" fmla="*/ 493374 w 495207"/>
              <a:gd name="connsiteY0" fmla="*/ 583121 h 1147745"/>
              <a:gd name="connsiteX1" fmla="*/ 297416 w 495207"/>
              <a:gd name="connsiteY1" fmla="*/ 47268 h 1147745"/>
              <a:gd name="connsiteX2" fmla="*/ 81455 w 495207"/>
              <a:gd name="connsiteY2" fmla="*/ 299515 h 1147745"/>
              <a:gd name="connsiteX3" fmla="*/ 2627 w 495207"/>
              <a:gd name="connsiteY3" fmla="*/ 614825 h 1147745"/>
              <a:gd name="connsiteX4" fmla="*/ 97220 w 495207"/>
              <a:gd name="connsiteY4" fmla="*/ 930135 h 1147745"/>
              <a:gd name="connsiteX5" fmla="*/ 286416 w 495207"/>
              <a:gd name="connsiteY5" fmla="*/ 1089909 h 1147745"/>
              <a:gd name="connsiteX6" fmla="*/ 493374 w 495207"/>
              <a:gd name="connsiteY6" fmla="*/ 583121 h 1147745"/>
              <a:gd name="connsiteX0" fmla="*/ 493374 w 495207"/>
              <a:gd name="connsiteY0" fmla="*/ 583121 h 1147745"/>
              <a:gd name="connsiteX1" fmla="*/ 297416 w 495207"/>
              <a:gd name="connsiteY1" fmla="*/ 47268 h 1147745"/>
              <a:gd name="connsiteX2" fmla="*/ 81455 w 495207"/>
              <a:gd name="connsiteY2" fmla="*/ 299515 h 1147745"/>
              <a:gd name="connsiteX3" fmla="*/ 2627 w 495207"/>
              <a:gd name="connsiteY3" fmla="*/ 614825 h 1147745"/>
              <a:gd name="connsiteX4" fmla="*/ 97220 w 495207"/>
              <a:gd name="connsiteY4" fmla="*/ 930135 h 1147745"/>
              <a:gd name="connsiteX5" fmla="*/ 286416 w 495207"/>
              <a:gd name="connsiteY5" fmla="*/ 1089909 h 1147745"/>
              <a:gd name="connsiteX6" fmla="*/ 493374 w 495207"/>
              <a:gd name="connsiteY6" fmla="*/ 583121 h 1147745"/>
              <a:gd name="connsiteX0" fmla="*/ 493374 w 499757"/>
              <a:gd name="connsiteY0" fmla="*/ 583121 h 1202336"/>
              <a:gd name="connsiteX1" fmla="*/ 297416 w 499757"/>
              <a:gd name="connsiteY1" fmla="*/ 47268 h 1202336"/>
              <a:gd name="connsiteX2" fmla="*/ 81455 w 499757"/>
              <a:gd name="connsiteY2" fmla="*/ 299515 h 1202336"/>
              <a:gd name="connsiteX3" fmla="*/ 2627 w 499757"/>
              <a:gd name="connsiteY3" fmla="*/ 614825 h 1202336"/>
              <a:gd name="connsiteX4" fmla="*/ 97220 w 499757"/>
              <a:gd name="connsiteY4" fmla="*/ 930135 h 1202336"/>
              <a:gd name="connsiteX5" fmla="*/ 259120 w 499757"/>
              <a:gd name="connsiteY5" fmla="*/ 1144500 h 1202336"/>
              <a:gd name="connsiteX6" fmla="*/ 493374 w 499757"/>
              <a:gd name="connsiteY6" fmla="*/ 583121 h 1202336"/>
              <a:gd name="connsiteX0" fmla="*/ 582204 w 1273785"/>
              <a:gd name="connsiteY0" fmla="*/ 583121 h 1379757"/>
              <a:gd name="connsiteX1" fmla="*/ 386246 w 1273785"/>
              <a:gd name="connsiteY1" fmla="*/ 47268 h 1379757"/>
              <a:gd name="connsiteX2" fmla="*/ 170285 w 1273785"/>
              <a:gd name="connsiteY2" fmla="*/ 299515 h 1379757"/>
              <a:gd name="connsiteX3" fmla="*/ 91457 w 1273785"/>
              <a:gd name="connsiteY3" fmla="*/ 614825 h 1379757"/>
              <a:gd name="connsiteX4" fmla="*/ 186050 w 1273785"/>
              <a:gd name="connsiteY4" fmla="*/ 930135 h 1379757"/>
              <a:gd name="connsiteX5" fmla="*/ 1207759 w 1273785"/>
              <a:gd name="connsiteY5" fmla="*/ 1321921 h 1379757"/>
              <a:gd name="connsiteX6" fmla="*/ 582204 w 1273785"/>
              <a:gd name="connsiteY6" fmla="*/ 583121 h 1379757"/>
              <a:gd name="connsiteX0" fmla="*/ 582204 w 1273785"/>
              <a:gd name="connsiteY0" fmla="*/ 583121 h 1502587"/>
              <a:gd name="connsiteX1" fmla="*/ 386246 w 1273785"/>
              <a:gd name="connsiteY1" fmla="*/ 47268 h 1502587"/>
              <a:gd name="connsiteX2" fmla="*/ 170285 w 1273785"/>
              <a:gd name="connsiteY2" fmla="*/ 299515 h 1502587"/>
              <a:gd name="connsiteX3" fmla="*/ 91457 w 1273785"/>
              <a:gd name="connsiteY3" fmla="*/ 614825 h 1502587"/>
              <a:gd name="connsiteX4" fmla="*/ 186050 w 1273785"/>
              <a:gd name="connsiteY4" fmla="*/ 930135 h 1502587"/>
              <a:gd name="connsiteX5" fmla="*/ 1207759 w 1273785"/>
              <a:gd name="connsiteY5" fmla="*/ 1321921 h 1502587"/>
              <a:gd name="connsiteX6" fmla="*/ 582204 w 1273785"/>
              <a:gd name="connsiteY6" fmla="*/ 583121 h 1502587"/>
              <a:gd name="connsiteX0" fmla="*/ 582204 w 1273785"/>
              <a:gd name="connsiteY0" fmla="*/ 583121 h 1321921"/>
              <a:gd name="connsiteX1" fmla="*/ 386246 w 1273785"/>
              <a:gd name="connsiteY1" fmla="*/ 47268 h 1321921"/>
              <a:gd name="connsiteX2" fmla="*/ 170285 w 1273785"/>
              <a:gd name="connsiteY2" fmla="*/ 299515 h 1321921"/>
              <a:gd name="connsiteX3" fmla="*/ 91457 w 1273785"/>
              <a:gd name="connsiteY3" fmla="*/ 614825 h 1321921"/>
              <a:gd name="connsiteX4" fmla="*/ 186050 w 1273785"/>
              <a:gd name="connsiteY4" fmla="*/ 930135 h 1321921"/>
              <a:gd name="connsiteX5" fmla="*/ 1207759 w 1273785"/>
              <a:gd name="connsiteY5" fmla="*/ 1321921 h 1321921"/>
              <a:gd name="connsiteX6" fmla="*/ 582204 w 1273785"/>
              <a:gd name="connsiteY6" fmla="*/ 583121 h 1321921"/>
              <a:gd name="connsiteX0" fmla="*/ 573106 w 1210096"/>
              <a:gd name="connsiteY0" fmla="*/ 583121 h 1376512"/>
              <a:gd name="connsiteX1" fmla="*/ 377148 w 1210096"/>
              <a:gd name="connsiteY1" fmla="*/ 47268 h 1376512"/>
              <a:gd name="connsiteX2" fmla="*/ 161187 w 1210096"/>
              <a:gd name="connsiteY2" fmla="*/ 299515 h 1376512"/>
              <a:gd name="connsiteX3" fmla="*/ 82359 w 1210096"/>
              <a:gd name="connsiteY3" fmla="*/ 614825 h 1376512"/>
              <a:gd name="connsiteX4" fmla="*/ 176952 w 1210096"/>
              <a:gd name="connsiteY4" fmla="*/ 930135 h 1376512"/>
              <a:gd name="connsiteX5" fmla="*/ 1144070 w 1210096"/>
              <a:gd name="connsiteY5" fmla="*/ 1376512 h 1376512"/>
              <a:gd name="connsiteX6" fmla="*/ 573106 w 1210096"/>
              <a:gd name="connsiteY6" fmla="*/ 583121 h 1376512"/>
              <a:gd name="connsiteX0" fmla="*/ 573106 w 1346573"/>
              <a:gd name="connsiteY0" fmla="*/ 583121 h 1376512"/>
              <a:gd name="connsiteX1" fmla="*/ 377148 w 1346573"/>
              <a:gd name="connsiteY1" fmla="*/ 47268 h 1376512"/>
              <a:gd name="connsiteX2" fmla="*/ 161187 w 1346573"/>
              <a:gd name="connsiteY2" fmla="*/ 299515 h 1376512"/>
              <a:gd name="connsiteX3" fmla="*/ 82359 w 1346573"/>
              <a:gd name="connsiteY3" fmla="*/ 614825 h 1376512"/>
              <a:gd name="connsiteX4" fmla="*/ 176952 w 1346573"/>
              <a:gd name="connsiteY4" fmla="*/ 930135 h 1376512"/>
              <a:gd name="connsiteX5" fmla="*/ 1144070 w 1346573"/>
              <a:gd name="connsiteY5" fmla="*/ 1376512 h 1376512"/>
              <a:gd name="connsiteX6" fmla="*/ 573106 w 1346573"/>
              <a:gd name="connsiteY6" fmla="*/ 583121 h 1376512"/>
              <a:gd name="connsiteX0" fmla="*/ 545940 w 555132"/>
              <a:gd name="connsiteY0" fmla="*/ 583121 h 1062614"/>
              <a:gd name="connsiteX1" fmla="*/ 349982 w 555132"/>
              <a:gd name="connsiteY1" fmla="*/ 47268 h 1062614"/>
              <a:gd name="connsiteX2" fmla="*/ 134021 w 555132"/>
              <a:gd name="connsiteY2" fmla="*/ 299515 h 1062614"/>
              <a:gd name="connsiteX3" fmla="*/ 55193 w 555132"/>
              <a:gd name="connsiteY3" fmla="*/ 614825 h 1062614"/>
              <a:gd name="connsiteX4" fmla="*/ 149786 w 555132"/>
              <a:gd name="connsiteY4" fmla="*/ 930135 h 1062614"/>
              <a:gd name="connsiteX5" fmla="*/ 352629 w 555132"/>
              <a:gd name="connsiteY5" fmla="*/ 1062614 h 1062614"/>
              <a:gd name="connsiteX6" fmla="*/ 545940 w 555132"/>
              <a:gd name="connsiteY6" fmla="*/ 583121 h 1062614"/>
              <a:gd name="connsiteX0" fmla="*/ 493374 w 502566"/>
              <a:gd name="connsiteY0" fmla="*/ 583121 h 1062614"/>
              <a:gd name="connsiteX1" fmla="*/ 297416 w 502566"/>
              <a:gd name="connsiteY1" fmla="*/ 47268 h 1062614"/>
              <a:gd name="connsiteX2" fmla="*/ 81455 w 502566"/>
              <a:gd name="connsiteY2" fmla="*/ 299515 h 1062614"/>
              <a:gd name="connsiteX3" fmla="*/ 2627 w 502566"/>
              <a:gd name="connsiteY3" fmla="*/ 614825 h 1062614"/>
              <a:gd name="connsiteX4" fmla="*/ 97220 w 502566"/>
              <a:gd name="connsiteY4" fmla="*/ 930135 h 1062614"/>
              <a:gd name="connsiteX5" fmla="*/ 300063 w 502566"/>
              <a:gd name="connsiteY5" fmla="*/ 1062614 h 1062614"/>
              <a:gd name="connsiteX6" fmla="*/ 493374 w 502566"/>
              <a:gd name="connsiteY6" fmla="*/ 583121 h 1062614"/>
              <a:gd name="connsiteX0" fmla="*/ 493374 w 502566"/>
              <a:gd name="connsiteY0" fmla="*/ 583121 h 1117205"/>
              <a:gd name="connsiteX1" fmla="*/ 297416 w 502566"/>
              <a:gd name="connsiteY1" fmla="*/ 47268 h 1117205"/>
              <a:gd name="connsiteX2" fmla="*/ 81455 w 502566"/>
              <a:gd name="connsiteY2" fmla="*/ 299515 h 1117205"/>
              <a:gd name="connsiteX3" fmla="*/ 2627 w 502566"/>
              <a:gd name="connsiteY3" fmla="*/ 614825 h 1117205"/>
              <a:gd name="connsiteX4" fmla="*/ 97220 w 502566"/>
              <a:gd name="connsiteY4" fmla="*/ 930135 h 1117205"/>
              <a:gd name="connsiteX5" fmla="*/ 300063 w 502566"/>
              <a:gd name="connsiteY5" fmla="*/ 1117205 h 1117205"/>
              <a:gd name="connsiteX6" fmla="*/ 493374 w 502566"/>
              <a:gd name="connsiteY6" fmla="*/ 583121 h 1117205"/>
              <a:gd name="connsiteX0" fmla="*/ 554910 w 564102"/>
              <a:gd name="connsiteY0" fmla="*/ 583121 h 1117205"/>
              <a:gd name="connsiteX1" fmla="*/ 358952 w 564102"/>
              <a:gd name="connsiteY1" fmla="*/ 47268 h 1117205"/>
              <a:gd name="connsiteX2" fmla="*/ 142991 w 564102"/>
              <a:gd name="connsiteY2" fmla="*/ 299515 h 1117205"/>
              <a:gd name="connsiteX3" fmla="*/ 64163 w 564102"/>
              <a:gd name="connsiteY3" fmla="*/ 614825 h 1117205"/>
              <a:gd name="connsiteX4" fmla="*/ 49573 w 564102"/>
              <a:gd name="connsiteY4" fmla="*/ 998374 h 1117205"/>
              <a:gd name="connsiteX5" fmla="*/ 361599 w 564102"/>
              <a:gd name="connsiteY5" fmla="*/ 1117205 h 1117205"/>
              <a:gd name="connsiteX6" fmla="*/ 554910 w 564102"/>
              <a:gd name="connsiteY6" fmla="*/ 583121 h 1117205"/>
              <a:gd name="connsiteX0" fmla="*/ 554910 w 564102"/>
              <a:gd name="connsiteY0" fmla="*/ 583121 h 1341411"/>
              <a:gd name="connsiteX1" fmla="*/ 358952 w 564102"/>
              <a:gd name="connsiteY1" fmla="*/ 47268 h 1341411"/>
              <a:gd name="connsiteX2" fmla="*/ 142991 w 564102"/>
              <a:gd name="connsiteY2" fmla="*/ 299515 h 1341411"/>
              <a:gd name="connsiteX3" fmla="*/ 64163 w 564102"/>
              <a:gd name="connsiteY3" fmla="*/ 614825 h 1341411"/>
              <a:gd name="connsiteX4" fmla="*/ 49573 w 564102"/>
              <a:gd name="connsiteY4" fmla="*/ 998374 h 1341411"/>
              <a:gd name="connsiteX5" fmla="*/ 361599 w 564102"/>
              <a:gd name="connsiteY5" fmla="*/ 1117205 h 1341411"/>
              <a:gd name="connsiteX6" fmla="*/ 554910 w 564102"/>
              <a:gd name="connsiteY6" fmla="*/ 583121 h 1341411"/>
              <a:gd name="connsiteX0" fmla="*/ 786922 w 796114"/>
              <a:gd name="connsiteY0" fmla="*/ 583121 h 1341411"/>
              <a:gd name="connsiteX1" fmla="*/ 590964 w 796114"/>
              <a:gd name="connsiteY1" fmla="*/ 47268 h 1341411"/>
              <a:gd name="connsiteX2" fmla="*/ 375003 w 796114"/>
              <a:gd name="connsiteY2" fmla="*/ 299515 h 1341411"/>
              <a:gd name="connsiteX3" fmla="*/ 296175 w 796114"/>
              <a:gd name="connsiteY3" fmla="*/ 614825 h 1341411"/>
              <a:gd name="connsiteX4" fmla="*/ 281585 w 796114"/>
              <a:gd name="connsiteY4" fmla="*/ 998374 h 1341411"/>
              <a:gd name="connsiteX5" fmla="*/ 593611 w 796114"/>
              <a:gd name="connsiteY5" fmla="*/ 1117205 h 1341411"/>
              <a:gd name="connsiteX6" fmla="*/ 786922 w 796114"/>
              <a:gd name="connsiteY6" fmla="*/ 583121 h 1341411"/>
              <a:gd name="connsiteX0" fmla="*/ 595853 w 605045"/>
              <a:gd name="connsiteY0" fmla="*/ 583121 h 1286820"/>
              <a:gd name="connsiteX1" fmla="*/ 399895 w 605045"/>
              <a:gd name="connsiteY1" fmla="*/ 47268 h 1286820"/>
              <a:gd name="connsiteX2" fmla="*/ 183934 w 605045"/>
              <a:gd name="connsiteY2" fmla="*/ 299515 h 1286820"/>
              <a:gd name="connsiteX3" fmla="*/ 105106 w 605045"/>
              <a:gd name="connsiteY3" fmla="*/ 614825 h 1286820"/>
              <a:gd name="connsiteX4" fmla="*/ 281585 w 605045"/>
              <a:gd name="connsiteY4" fmla="*/ 943783 h 1286820"/>
              <a:gd name="connsiteX5" fmla="*/ 402542 w 605045"/>
              <a:gd name="connsiteY5" fmla="*/ 1117205 h 1286820"/>
              <a:gd name="connsiteX6" fmla="*/ 595853 w 605045"/>
              <a:gd name="connsiteY6" fmla="*/ 583121 h 1286820"/>
              <a:gd name="connsiteX0" fmla="*/ 1059877 w 1069069"/>
              <a:gd name="connsiteY0" fmla="*/ 583121 h 1505185"/>
              <a:gd name="connsiteX1" fmla="*/ 863919 w 1069069"/>
              <a:gd name="connsiteY1" fmla="*/ 47268 h 1505185"/>
              <a:gd name="connsiteX2" fmla="*/ 647958 w 1069069"/>
              <a:gd name="connsiteY2" fmla="*/ 299515 h 1505185"/>
              <a:gd name="connsiteX3" fmla="*/ 569130 w 1069069"/>
              <a:gd name="connsiteY3" fmla="*/ 614825 h 1505185"/>
              <a:gd name="connsiteX4" fmla="*/ 281585 w 1069069"/>
              <a:gd name="connsiteY4" fmla="*/ 1162148 h 1505185"/>
              <a:gd name="connsiteX5" fmla="*/ 866566 w 1069069"/>
              <a:gd name="connsiteY5" fmla="*/ 1117205 h 1505185"/>
              <a:gd name="connsiteX6" fmla="*/ 1059877 w 1069069"/>
              <a:gd name="connsiteY6" fmla="*/ 583121 h 1505185"/>
              <a:gd name="connsiteX0" fmla="*/ 527182 w 527623"/>
              <a:gd name="connsiteY0" fmla="*/ 583121 h 1122489"/>
              <a:gd name="connsiteX1" fmla="*/ 331224 w 527623"/>
              <a:gd name="connsiteY1" fmla="*/ 47268 h 1122489"/>
              <a:gd name="connsiteX2" fmla="*/ 115263 w 527623"/>
              <a:gd name="connsiteY2" fmla="*/ 299515 h 1122489"/>
              <a:gd name="connsiteX3" fmla="*/ 36435 w 527623"/>
              <a:gd name="connsiteY3" fmla="*/ 614825 h 1122489"/>
              <a:gd name="connsiteX4" fmla="*/ 333871 w 527623"/>
              <a:gd name="connsiteY4" fmla="*/ 1117205 h 1122489"/>
              <a:gd name="connsiteX5" fmla="*/ 527182 w 527623"/>
              <a:gd name="connsiteY5" fmla="*/ 583121 h 1122489"/>
              <a:gd name="connsiteX0" fmla="*/ 491188 w 491629"/>
              <a:gd name="connsiteY0" fmla="*/ 541137 h 1080505"/>
              <a:gd name="connsiteX1" fmla="*/ 295230 w 491629"/>
              <a:gd name="connsiteY1" fmla="*/ 5284 h 1080505"/>
              <a:gd name="connsiteX2" fmla="*/ 441 w 491629"/>
              <a:gd name="connsiteY2" fmla="*/ 572841 h 1080505"/>
              <a:gd name="connsiteX3" fmla="*/ 297877 w 491629"/>
              <a:gd name="connsiteY3" fmla="*/ 1075221 h 1080505"/>
              <a:gd name="connsiteX4" fmla="*/ 491188 w 491629"/>
              <a:gd name="connsiteY4" fmla="*/ 541137 h 1080505"/>
              <a:gd name="connsiteX0" fmla="*/ 477540 w 477981"/>
              <a:gd name="connsiteY0" fmla="*/ 539667 h 1077566"/>
              <a:gd name="connsiteX1" fmla="*/ 281582 w 477981"/>
              <a:gd name="connsiteY1" fmla="*/ 3814 h 1077566"/>
              <a:gd name="connsiteX2" fmla="*/ 441 w 477981"/>
              <a:gd name="connsiteY2" fmla="*/ 516780 h 1077566"/>
              <a:gd name="connsiteX3" fmla="*/ 284229 w 477981"/>
              <a:gd name="connsiteY3" fmla="*/ 1073751 h 1077566"/>
              <a:gd name="connsiteX4" fmla="*/ 477540 w 477981"/>
              <a:gd name="connsiteY4" fmla="*/ 539667 h 1077566"/>
              <a:gd name="connsiteX0" fmla="*/ 477540 w 477981"/>
              <a:gd name="connsiteY0" fmla="*/ 539668 h 1077567"/>
              <a:gd name="connsiteX1" fmla="*/ 281582 w 477981"/>
              <a:gd name="connsiteY1" fmla="*/ 3815 h 1077567"/>
              <a:gd name="connsiteX2" fmla="*/ 441 w 477981"/>
              <a:gd name="connsiteY2" fmla="*/ 516781 h 1077567"/>
              <a:gd name="connsiteX3" fmla="*/ 284229 w 477981"/>
              <a:gd name="connsiteY3" fmla="*/ 1073752 h 1077567"/>
              <a:gd name="connsiteX4" fmla="*/ 477540 w 477981"/>
              <a:gd name="connsiteY4" fmla="*/ 539668 h 1077567"/>
              <a:gd name="connsiteX0" fmla="*/ 477540 w 497453"/>
              <a:gd name="connsiteY0" fmla="*/ 539668 h 1134463"/>
              <a:gd name="connsiteX1" fmla="*/ 281582 w 497453"/>
              <a:gd name="connsiteY1" fmla="*/ 3815 h 1134463"/>
              <a:gd name="connsiteX2" fmla="*/ 441 w 497453"/>
              <a:gd name="connsiteY2" fmla="*/ 516781 h 1134463"/>
              <a:gd name="connsiteX3" fmla="*/ 284229 w 497453"/>
              <a:gd name="connsiteY3" fmla="*/ 1073752 h 1134463"/>
              <a:gd name="connsiteX4" fmla="*/ 383248 w 497453"/>
              <a:gd name="connsiteY4" fmla="*/ 881046 h 1134463"/>
              <a:gd name="connsiteX5" fmla="*/ 477540 w 497453"/>
              <a:gd name="connsiteY5" fmla="*/ 539668 h 1134463"/>
              <a:gd name="connsiteX0" fmla="*/ 477540 w 497453"/>
              <a:gd name="connsiteY0" fmla="*/ 539668 h 1134463"/>
              <a:gd name="connsiteX1" fmla="*/ 281582 w 497453"/>
              <a:gd name="connsiteY1" fmla="*/ 3815 h 1134463"/>
              <a:gd name="connsiteX2" fmla="*/ 441 w 497453"/>
              <a:gd name="connsiteY2" fmla="*/ 516781 h 1134463"/>
              <a:gd name="connsiteX3" fmla="*/ 284229 w 497453"/>
              <a:gd name="connsiteY3" fmla="*/ 1073752 h 1134463"/>
              <a:gd name="connsiteX4" fmla="*/ 383248 w 497453"/>
              <a:gd name="connsiteY4" fmla="*/ 881046 h 1134463"/>
              <a:gd name="connsiteX5" fmla="*/ 477540 w 497453"/>
              <a:gd name="connsiteY5" fmla="*/ 539668 h 1134463"/>
              <a:gd name="connsiteX0" fmla="*/ 477540 w 497453"/>
              <a:gd name="connsiteY0" fmla="*/ 539668 h 1134463"/>
              <a:gd name="connsiteX1" fmla="*/ 281582 w 497453"/>
              <a:gd name="connsiteY1" fmla="*/ 3815 h 1134463"/>
              <a:gd name="connsiteX2" fmla="*/ 441 w 497453"/>
              <a:gd name="connsiteY2" fmla="*/ 516781 h 1134463"/>
              <a:gd name="connsiteX3" fmla="*/ 284229 w 497453"/>
              <a:gd name="connsiteY3" fmla="*/ 1073752 h 1134463"/>
              <a:gd name="connsiteX4" fmla="*/ 383248 w 497453"/>
              <a:gd name="connsiteY4" fmla="*/ 881046 h 1134463"/>
              <a:gd name="connsiteX5" fmla="*/ 477540 w 497453"/>
              <a:gd name="connsiteY5" fmla="*/ 539668 h 1134463"/>
              <a:gd name="connsiteX0" fmla="*/ 482595 w 502508"/>
              <a:gd name="connsiteY0" fmla="*/ 539668 h 1092900"/>
              <a:gd name="connsiteX1" fmla="*/ 286637 w 502508"/>
              <a:gd name="connsiteY1" fmla="*/ 3815 h 1092900"/>
              <a:gd name="connsiteX2" fmla="*/ 5496 w 502508"/>
              <a:gd name="connsiteY2" fmla="*/ 516781 h 1092900"/>
              <a:gd name="connsiteX3" fmla="*/ 253658 w 502508"/>
              <a:gd name="connsiteY3" fmla="*/ 1032189 h 1092900"/>
              <a:gd name="connsiteX4" fmla="*/ 388303 w 502508"/>
              <a:gd name="connsiteY4" fmla="*/ 881046 h 1092900"/>
              <a:gd name="connsiteX5" fmla="*/ 482595 w 502508"/>
              <a:gd name="connsiteY5" fmla="*/ 539668 h 1092900"/>
              <a:gd name="connsiteX0" fmla="*/ 482595 w 502508"/>
              <a:gd name="connsiteY0" fmla="*/ 539668 h 1032189"/>
              <a:gd name="connsiteX1" fmla="*/ 286637 w 502508"/>
              <a:gd name="connsiteY1" fmla="*/ 3815 h 1032189"/>
              <a:gd name="connsiteX2" fmla="*/ 5496 w 502508"/>
              <a:gd name="connsiteY2" fmla="*/ 516781 h 1032189"/>
              <a:gd name="connsiteX3" fmla="*/ 253658 w 502508"/>
              <a:gd name="connsiteY3" fmla="*/ 1032189 h 1032189"/>
              <a:gd name="connsiteX4" fmla="*/ 388303 w 502508"/>
              <a:gd name="connsiteY4" fmla="*/ 881046 h 1032189"/>
              <a:gd name="connsiteX5" fmla="*/ 482595 w 502508"/>
              <a:gd name="connsiteY5" fmla="*/ 539668 h 1032189"/>
              <a:gd name="connsiteX0" fmla="*/ 482595 w 502508"/>
              <a:gd name="connsiteY0" fmla="*/ 539668 h 1032189"/>
              <a:gd name="connsiteX1" fmla="*/ 286637 w 502508"/>
              <a:gd name="connsiteY1" fmla="*/ 3815 h 1032189"/>
              <a:gd name="connsiteX2" fmla="*/ 5496 w 502508"/>
              <a:gd name="connsiteY2" fmla="*/ 516781 h 1032189"/>
              <a:gd name="connsiteX3" fmla="*/ 253658 w 502508"/>
              <a:gd name="connsiteY3" fmla="*/ 1032189 h 1032189"/>
              <a:gd name="connsiteX4" fmla="*/ 388303 w 502508"/>
              <a:gd name="connsiteY4" fmla="*/ 881046 h 1032189"/>
              <a:gd name="connsiteX5" fmla="*/ 482595 w 502508"/>
              <a:gd name="connsiteY5" fmla="*/ 539668 h 1032189"/>
              <a:gd name="connsiteX0" fmla="*/ 513594 w 533507"/>
              <a:gd name="connsiteY0" fmla="*/ 539668 h 1032189"/>
              <a:gd name="connsiteX1" fmla="*/ 317636 w 533507"/>
              <a:gd name="connsiteY1" fmla="*/ 3815 h 1032189"/>
              <a:gd name="connsiteX2" fmla="*/ 36495 w 533507"/>
              <a:gd name="connsiteY2" fmla="*/ 516781 h 1032189"/>
              <a:gd name="connsiteX3" fmla="*/ 98668 w 533507"/>
              <a:gd name="connsiteY3" fmla="*/ 827608 h 1032189"/>
              <a:gd name="connsiteX4" fmla="*/ 284657 w 533507"/>
              <a:gd name="connsiteY4" fmla="*/ 1032189 h 1032189"/>
              <a:gd name="connsiteX5" fmla="*/ 419302 w 533507"/>
              <a:gd name="connsiteY5" fmla="*/ 881046 h 1032189"/>
              <a:gd name="connsiteX6" fmla="*/ 513594 w 533507"/>
              <a:gd name="connsiteY6" fmla="*/ 539668 h 1032189"/>
              <a:gd name="connsiteX0" fmla="*/ 479078 w 498991"/>
              <a:gd name="connsiteY0" fmla="*/ 579897 h 1072418"/>
              <a:gd name="connsiteX1" fmla="*/ 283120 w 498991"/>
              <a:gd name="connsiteY1" fmla="*/ 44044 h 1072418"/>
              <a:gd name="connsiteX2" fmla="*/ 76028 w 498991"/>
              <a:gd name="connsiteY2" fmla="*/ 303759 h 1072418"/>
              <a:gd name="connsiteX3" fmla="*/ 1979 w 498991"/>
              <a:gd name="connsiteY3" fmla="*/ 557010 h 1072418"/>
              <a:gd name="connsiteX4" fmla="*/ 64152 w 498991"/>
              <a:gd name="connsiteY4" fmla="*/ 867837 h 1072418"/>
              <a:gd name="connsiteX5" fmla="*/ 250141 w 498991"/>
              <a:gd name="connsiteY5" fmla="*/ 1072418 h 1072418"/>
              <a:gd name="connsiteX6" fmla="*/ 384786 w 498991"/>
              <a:gd name="connsiteY6" fmla="*/ 921275 h 1072418"/>
              <a:gd name="connsiteX7" fmla="*/ 479078 w 498991"/>
              <a:gd name="connsiteY7" fmla="*/ 579897 h 1072418"/>
              <a:gd name="connsiteX0" fmla="*/ 479078 w 498991"/>
              <a:gd name="connsiteY0" fmla="*/ 544271 h 1036792"/>
              <a:gd name="connsiteX1" fmla="*/ 306870 w 498991"/>
              <a:gd name="connsiteY1" fmla="*/ 44044 h 1036792"/>
              <a:gd name="connsiteX2" fmla="*/ 76028 w 498991"/>
              <a:gd name="connsiteY2" fmla="*/ 268133 h 1036792"/>
              <a:gd name="connsiteX3" fmla="*/ 1979 w 498991"/>
              <a:gd name="connsiteY3" fmla="*/ 521384 h 1036792"/>
              <a:gd name="connsiteX4" fmla="*/ 64152 w 498991"/>
              <a:gd name="connsiteY4" fmla="*/ 832211 h 1036792"/>
              <a:gd name="connsiteX5" fmla="*/ 250141 w 498991"/>
              <a:gd name="connsiteY5" fmla="*/ 1036792 h 1036792"/>
              <a:gd name="connsiteX6" fmla="*/ 384786 w 498991"/>
              <a:gd name="connsiteY6" fmla="*/ 885649 h 1036792"/>
              <a:gd name="connsiteX7" fmla="*/ 479078 w 498991"/>
              <a:gd name="connsiteY7" fmla="*/ 544271 h 1036792"/>
              <a:gd name="connsiteX0" fmla="*/ 479078 w 498991"/>
              <a:gd name="connsiteY0" fmla="*/ 615523 h 1108044"/>
              <a:gd name="connsiteX1" fmla="*/ 306870 w 498991"/>
              <a:gd name="connsiteY1" fmla="*/ 115296 h 1108044"/>
              <a:gd name="connsiteX2" fmla="*/ 76028 w 498991"/>
              <a:gd name="connsiteY2" fmla="*/ 339385 h 1108044"/>
              <a:gd name="connsiteX3" fmla="*/ 1979 w 498991"/>
              <a:gd name="connsiteY3" fmla="*/ 592636 h 1108044"/>
              <a:gd name="connsiteX4" fmla="*/ 64152 w 498991"/>
              <a:gd name="connsiteY4" fmla="*/ 903463 h 1108044"/>
              <a:gd name="connsiteX5" fmla="*/ 250141 w 498991"/>
              <a:gd name="connsiteY5" fmla="*/ 1108044 h 1108044"/>
              <a:gd name="connsiteX6" fmla="*/ 384786 w 498991"/>
              <a:gd name="connsiteY6" fmla="*/ 956901 h 1108044"/>
              <a:gd name="connsiteX7" fmla="*/ 479078 w 498991"/>
              <a:gd name="connsiteY7" fmla="*/ 615523 h 1108044"/>
              <a:gd name="connsiteX0" fmla="*/ 479078 w 498991"/>
              <a:gd name="connsiteY0" fmla="*/ 500227 h 992748"/>
              <a:gd name="connsiteX1" fmla="*/ 306870 w 498991"/>
              <a:gd name="connsiteY1" fmla="*/ 0 h 992748"/>
              <a:gd name="connsiteX2" fmla="*/ 76028 w 498991"/>
              <a:gd name="connsiteY2" fmla="*/ 224089 h 992748"/>
              <a:gd name="connsiteX3" fmla="*/ 1979 w 498991"/>
              <a:gd name="connsiteY3" fmla="*/ 477340 h 992748"/>
              <a:gd name="connsiteX4" fmla="*/ 64152 w 498991"/>
              <a:gd name="connsiteY4" fmla="*/ 788167 h 992748"/>
              <a:gd name="connsiteX5" fmla="*/ 250141 w 498991"/>
              <a:gd name="connsiteY5" fmla="*/ 992748 h 992748"/>
              <a:gd name="connsiteX6" fmla="*/ 384786 w 498991"/>
              <a:gd name="connsiteY6" fmla="*/ 841605 h 992748"/>
              <a:gd name="connsiteX7" fmla="*/ 479078 w 498991"/>
              <a:gd name="connsiteY7" fmla="*/ 500227 h 992748"/>
              <a:gd name="connsiteX0" fmla="*/ 479078 w 498991"/>
              <a:gd name="connsiteY0" fmla="*/ 500227 h 992748"/>
              <a:gd name="connsiteX1" fmla="*/ 306870 w 498991"/>
              <a:gd name="connsiteY1" fmla="*/ 0 h 992748"/>
              <a:gd name="connsiteX2" fmla="*/ 76028 w 498991"/>
              <a:gd name="connsiteY2" fmla="*/ 224089 h 992748"/>
              <a:gd name="connsiteX3" fmla="*/ 1979 w 498991"/>
              <a:gd name="connsiteY3" fmla="*/ 477340 h 992748"/>
              <a:gd name="connsiteX4" fmla="*/ 64152 w 498991"/>
              <a:gd name="connsiteY4" fmla="*/ 788167 h 992748"/>
              <a:gd name="connsiteX5" fmla="*/ 250141 w 498991"/>
              <a:gd name="connsiteY5" fmla="*/ 992748 h 992748"/>
              <a:gd name="connsiteX6" fmla="*/ 384786 w 498991"/>
              <a:gd name="connsiteY6" fmla="*/ 841605 h 992748"/>
              <a:gd name="connsiteX7" fmla="*/ 479078 w 498991"/>
              <a:gd name="connsiteY7" fmla="*/ 500227 h 99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991" h="992748">
                <a:moveTo>
                  <a:pt x="479078" y="500227"/>
                </a:moveTo>
                <a:cubicBezTo>
                  <a:pt x="478637" y="321904"/>
                  <a:pt x="416076" y="158194"/>
                  <a:pt x="306870" y="0"/>
                </a:cubicBezTo>
                <a:cubicBezTo>
                  <a:pt x="191205" y="50958"/>
                  <a:pt x="126843" y="144532"/>
                  <a:pt x="76028" y="224089"/>
                </a:cubicBezTo>
                <a:cubicBezTo>
                  <a:pt x="25213" y="303646"/>
                  <a:pt x="3958" y="383327"/>
                  <a:pt x="1979" y="477340"/>
                </a:cubicBezTo>
                <a:cubicBezTo>
                  <a:pt x="0" y="571353"/>
                  <a:pt x="22792" y="702266"/>
                  <a:pt x="64152" y="788167"/>
                </a:cubicBezTo>
                <a:cubicBezTo>
                  <a:pt x="105512" y="874068"/>
                  <a:pt x="202640" y="980873"/>
                  <a:pt x="250141" y="992748"/>
                </a:cubicBezTo>
                <a:cubicBezTo>
                  <a:pt x="367381" y="905017"/>
                  <a:pt x="311005" y="954370"/>
                  <a:pt x="384786" y="841605"/>
                </a:cubicBezTo>
                <a:cubicBezTo>
                  <a:pt x="440754" y="740716"/>
                  <a:pt x="498991" y="646432"/>
                  <a:pt x="479078" y="500227"/>
                </a:cubicBezTo>
                <a:close/>
              </a:path>
            </a:pathLst>
          </a:custGeom>
          <a:noFill/>
          <a:ln w="38100" cap="sq" cmpd="sng" algn="ctr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301766"/>
            <a:ext cx="8068441" cy="4162094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altLang="he-IL" dirty="0" smtClean="0"/>
              <a:t>Properties:</a:t>
            </a:r>
          </a:p>
          <a:p>
            <a:pPr>
              <a:spcAft>
                <a:spcPts val="600"/>
              </a:spcAft>
            </a:pPr>
            <a:r>
              <a:rPr lang="en-US" altLang="he-IL" sz="2400" dirty="0" smtClean="0"/>
              <a:t>Highly discriminative.</a:t>
            </a:r>
          </a:p>
          <a:p>
            <a:pPr>
              <a:spcAft>
                <a:spcPts val="600"/>
              </a:spcAft>
            </a:pPr>
            <a:r>
              <a:rPr lang="en-US" altLang="he-IL" sz="2400" dirty="0" smtClean="0"/>
              <a:t>Invariant to any (non-linear) tone mapping.</a:t>
            </a:r>
          </a:p>
          <a:p>
            <a:pPr>
              <a:spcAft>
                <a:spcPts val="600"/>
              </a:spcAft>
            </a:pPr>
            <a:r>
              <a:rPr lang="en-US" altLang="he-IL" sz="2400" dirty="0" smtClean="0"/>
              <a:t>Robust to noise.</a:t>
            </a:r>
          </a:p>
          <a:p>
            <a:pPr>
              <a:spcAft>
                <a:spcPts val="600"/>
              </a:spcAft>
            </a:pPr>
            <a:r>
              <a:rPr lang="en-US" altLang="he-IL" sz="2400" dirty="0" smtClean="0"/>
              <a:t>Very fast to apply.</a:t>
            </a:r>
          </a:p>
          <a:p>
            <a:pPr>
              <a:spcAft>
                <a:spcPts val="600"/>
              </a:spcAft>
            </a:pPr>
            <a:r>
              <a:rPr lang="en-US" altLang="he-IL" sz="2400" dirty="0" smtClean="0"/>
              <a:t>Natural generalization of the </a:t>
            </a:r>
            <a:r>
              <a:rPr lang="en-US" altLang="he-IL" sz="2400" dirty="0"/>
              <a:t>NCC for non-linear mappings</a:t>
            </a:r>
            <a:r>
              <a:rPr lang="en-US" altLang="he-IL" sz="2400" dirty="0" smtClean="0"/>
              <a:t>.</a:t>
            </a:r>
          </a:p>
          <a:p>
            <a:pPr>
              <a:spcAft>
                <a:spcPts val="600"/>
              </a:spcAft>
              <a:buNone/>
            </a:pPr>
            <a:endParaRPr lang="en-US" altLang="he-IL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8371" y="186368"/>
            <a:ext cx="8403021" cy="1662443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  <a:defRPr/>
            </a:pPr>
            <a:r>
              <a:rPr lang="en-US" sz="3600" b="1" kern="1200" dirty="0" smtClean="0">
                <a:ln w="11430">
                  <a:solidFill>
                    <a:schemeClr val="tx1"/>
                  </a:solidFill>
                </a:ln>
                <a:solidFill>
                  <a:srgbClr val="FF0101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Proposed Approach: </a:t>
            </a:r>
            <a:br>
              <a:rPr lang="en-US" sz="3600" b="1" kern="1200" dirty="0" smtClean="0">
                <a:ln w="11430">
                  <a:solidFill>
                    <a:schemeClr val="tx1"/>
                  </a:solidFill>
                </a:ln>
                <a:solidFill>
                  <a:srgbClr val="FF0101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</a:br>
            <a:r>
              <a:rPr lang="en-US" sz="3600" b="1" kern="1200" dirty="0" smtClean="0">
                <a:ln w="11430">
                  <a:solidFill>
                    <a:schemeClr val="tx1"/>
                  </a:solidFill>
                </a:ln>
                <a:solidFill>
                  <a:srgbClr val="FF0101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Matching by Tone Mapping (MTM)</a:t>
            </a:r>
            <a:endParaRPr lang="en-US" sz="3600" b="1" kern="1200" dirty="0">
              <a:ln w="11430">
                <a:solidFill>
                  <a:schemeClr val="tx1"/>
                </a:solidFill>
              </a:ln>
              <a:solidFill>
                <a:srgbClr val="FF0101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608083" y="2061029"/>
            <a:ext cx="4720146" cy="3018971"/>
          </a:xfrm>
          <a:prstGeom prst="roundRect">
            <a:avLst/>
          </a:prstGeom>
          <a:solidFill>
            <a:srgbClr val="FFFF99"/>
          </a:solidFill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501255"/>
            <a:ext cx="8226097" cy="496260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he-IL" sz="2400" dirty="0" smtClean="0"/>
              <a:t>Proposed distance measure:</a:t>
            </a:r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>
              <a:spcAft>
                <a:spcPts val="600"/>
              </a:spcAft>
              <a:buNone/>
            </a:pPr>
            <a:endParaRPr lang="en-US" altLang="he-IL" sz="2400" b="1" dirty="0" smtClean="0"/>
          </a:p>
          <a:p>
            <a:pPr>
              <a:spcAft>
                <a:spcPts val="600"/>
              </a:spcAft>
            </a:pPr>
            <a:r>
              <a:rPr lang="en-US" altLang="he-IL" sz="2400" b="1" dirty="0" smtClean="0"/>
              <a:t>Note</a:t>
            </a:r>
            <a:r>
              <a:rPr lang="en-US" altLang="he-IL" sz="2400" dirty="0" smtClean="0"/>
              <a:t>: </a:t>
            </a:r>
            <a:r>
              <a:rPr lang="en-US" altLang="he-IL" sz="2400" dirty="0"/>
              <a:t>the division by </a:t>
            </a:r>
            <a:r>
              <a:rPr lang="en-US" altLang="he-IL" sz="2400" dirty="0" err="1"/>
              <a:t>var</a:t>
            </a:r>
            <a:r>
              <a:rPr lang="en-US" altLang="he-IL" sz="2400" dirty="0"/>
              <a:t>(w) avoids the trivial mapping.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3899" y="531690"/>
            <a:ext cx="8570793" cy="646331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3600" b="1" kern="1200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Matching by Tone Mapping (MTM)</a:t>
            </a:r>
            <a:endParaRPr lang="en-US" sz="3600" b="1" kern="1200" dirty="0">
              <a:ln w="1143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652023"/>
              </p:ext>
            </p:extLst>
          </p:nvPr>
        </p:nvGraphicFramePr>
        <p:xfrm>
          <a:off x="1949450" y="2379663"/>
          <a:ext cx="3741738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46" name="Equation" r:id="rId4" imgW="1828800" imgH="507960" progId="Equation.3">
                  <p:embed/>
                </p:oleObj>
              </mc:Choice>
              <mc:Fallback>
                <p:oleObj name="Equation" r:id="rId4" imgW="1828800" imgH="50796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2379663"/>
                        <a:ext cx="3741738" cy="103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575010"/>
              </p:ext>
            </p:extLst>
          </p:nvPr>
        </p:nvGraphicFramePr>
        <p:xfrm>
          <a:off x="1962150" y="3783013"/>
          <a:ext cx="3729038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47" name="Equation" r:id="rId6" imgW="1828800" imgH="507960" progId="Equation.3">
                  <p:embed/>
                </p:oleObj>
              </mc:Choice>
              <mc:Fallback>
                <p:oleObj name="Equation" r:id="rId6" imgW="1828800" imgH="50796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3783013"/>
                        <a:ext cx="3729038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78672"/>
            <a:ext cx="8226097" cy="1774212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altLang="he-IL" dirty="0" smtClean="0"/>
              <a:t>Basic Ideas:</a:t>
            </a:r>
          </a:p>
          <a:p>
            <a:pPr>
              <a:spcAft>
                <a:spcPts val="600"/>
              </a:spcAft>
            </a:pPr>
            <a:r>
              <a:rPr lang="en-US" altLang="he-IL" sz="2400" dirty="0" smtClean="0"/>
              <a:t>Approximate </a:t>
            </a:r>
            <a:r>
              <a:rPr lang="en-US" altLang="he-IL" sz="2400" i="1" dirty="0" smtClean="0"/>
              <a:t>M</a:t>
            </a:r>
            <a:r>
              <a:rPr lang="en-US" altLang="he-IL" sz="2400" dirty="0" smtClean="0"/>
              <a:t>(</a:t>
            </a:r>
            <a:r>
              <a:rPr lang="en-US" altLang="he-IL" sz="2400" i="1" dirty="0" smtClean="0"/>
              <a:t>p</a:t>
            </a:r>
            <a:r>
              <a:rPr lang="en-US" altLang="he-IL" sz="2400" dirty="0" smtClean="0"/>
              <a:t>) by a piece-wise constant mapping.</a:t>
            </a:r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>
              <a:spcAft>
                <a:spcPts val="600"/>
              </a:spcAft>
            </a:pPr>
            <a:r>
              <a:rPr lang="en-US" altLang="he-IL" sz="2400" dirty="0" smtClean="0"/>
              <a:t>Enables to represent  </a:t>
            </a:r>
            <a:r>
              <a:rPr lang="en-US" altLang="he-IL" sz="2400" i="1" dirty="0" smtClean="0"/>
              <a:t>M</a:t>
            </a:r>
            <a:r>
              <a:rPr lang="en-US" altLang="he-IL" sz="2400" dirty="0" smtClean="0"/>
              <a:t>(</a:t>
            </a:r>
            <a:r>
              <a:rPr lang="en-US" altLang="he-IL" sz="2400" i="1" dirty="0" smtClean="0"/>
              <a:t>p</a:t>
            </a:r>
            <a:r>
              <a:rPr lang="en-US" altLang="he-IL" sz="2400" dirty="0" smtClean="0"/>
              <a:t>) in a linear form.</a:t>
            </a:r>
          </a:p>
          <a:p>
            <a:pPr>
              <a:spcAft>
                <a:spcPts val="600"/>
              </a:spcAft>
            </a:pPr>
            <a:r>
              <a:rPr lang="en-US" altLang="he-IL" sz="2400" dirty="0" smtClean="0"/>
              <a:t>The minimization can be solved in closed form.</a:t>
            </a:r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3900" y="254691"/>
            <a:ext cx="7874758" cy="1200329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3600" b="1" kern="1200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How can MTM be calculated efficiently?</a:t>
            </a:r>
            <a:endParaRPr lang="en-US" sz="3600" b="1" kern="1200" dirty="0">
              <a:ln w="1143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5400000" flipH="1" flipV="1">
            <a:off x="21839" y="4174896"/>
            <a:ext cx="1389424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 bwMode="auto">
          <a:xfrm>
            <a:off x="743322" y="3111694"/>
            <a:ext cx="2914266" cy="1778074"/>
          </a:xfrm>
          <a:custGeom>
            <a:avLst/>
            <a:gdLst>
              <a:gd name="connsiteX0" fmla="*/ 0 w 2112579"/>
              <a:gd name="connsiteY0" fmla="*/ 1453056 h 1453056"/>
              <a:gd name="connsiteX1" fmla="*/ 394138 w 2112579"/>
              <a:gd name="connsiteY1" fmla="*/ 790904 h 1453056"/>
              <a:gd name="connsiteX2" fmla="*/ 1182414 w 2112579"/>
              <a:gd name="connsiteY2" fmla="*/ 822435 h 1453056"/>
              <a:gd name="connsiteX3" fmla="*/ 1513490 w 2112579"/>
              <a:gd name="connsiteY3" fmla="*/ 585953 h 1453056"/>
              <a:gd name="connsiteX4" fmla="*/ 1781504 w 2112579"/>
              <a:gd name="connsiteY4" fmla="*/ 97221 h 1453056"/>
              <a:gd name="connsiteX5" fmla="*/ 2112579 w 2112579"/>
              <a:gd name="connsiteY5" fmla="*/ 2628 h 1453056"/>
              <a:gd name="connsiteX0" fmla="*/ 0 w 2230820"/>
              <a:gd name="connsiteY0" fmla="*/ 1608082 h 1608082"/>
              <a:gd name="connsiteX1" fmla="*/ 394138 w 2230820"/>
              <a:gd name="connsiteY1" fmla="*/ 945930 h 1608082"/>
              <a:gd name="connsiteX2" fmla="*/ 1182414 w 2230820"/>
              <a:gd name="connsiteY2" fmla="*/ 977461 h 1608082"/>
              <a:gd name="connsiteX3" fmla="*/ 1513490 w 2230820"/>
              <a:gd name="connsiteY3" fmla="*/ 740979 h 1608082"/>
              <a:gd name="connsiteX4" fmla="*/ 1781504 w 2230820"/>
              <a:gd name="connsiteY4" fmla="*/ 252247 h 1608082"/>
              <a:gd name="connsiteX5" fmla="*/ 2175641 w 2230820"/>
              <a:gd name="connsiteY5" fmla="*/ 15765 h 1608082"/>
              <a:gd name="connsiteX6" fmla="*/ 2112579 w 2230820"/>
              <a:gd name="connsiteY6" fmla="*/ 157654 h 1608082"/>
              <a:gd name="connsiteX0" fmla="*/ 0 w 2249213"/>
              <a:gd name="connsiteY0" fmla="*/ 1818289 h 1820916"/>
              <a:gd name="connsiteX1" fmla="*/ 394138 w 2249213"/>
              <a:gd name="connsiteY1" fmla="*/ 1156137 h 1820916"/>
              <a:gd name="connsiteX2" fmla="*/ 1182414 w 2249213"/>
              <a:gd name="connsiteY2" fmla="*/ 1187668 h 1820916"/>
              <a:gd name="connsiteX3" fmla="*/ 1513490 w 2249213"/>
              <a:gd name="connsiteY3" fmla="*/ 951186 h 1820916"/>
              <a:gd name="connsiteX4" fmla="*/ 1781504 w 2249213"/>
              <a:gd name="connsiteY4" fmla="*/ 462454 h 1820916"/>
              <a:gd name="connsiteX5" fmla="*/ 2175641 w 2249213"/>
              <a:gd name="connsiteY5" fmla="*/ 225972 h 1820916"/>
              <a:gd name="connsiteX6" fmla="*/ 2222938 w 2249213"/>
              <a:gd name="connsiteY6" fmla="*/ 1818288 h 1820916"/>
              <a:gd name="connsiteX0" fmla="*/ 0 w 2249213"/>
              <a:gd name="connsiteY0" fmla="*/ 1818289 h 1820916"/>
              <a:gd name="connsiteX1" fmla="*/ 394138 w 2249213"/>
              <a:gd name="connsiteY1" fmla="*/ 1156137 h 1820916"/>
              <a:gd name="connsiteX2" fmla="*/ 1182414 w 2249213"/>
              <a:gd name="connsiteY2" fmla="*/ 1187668 h 1820916"/>
              <a:gd name="connsiteX3" fmla="*/ 1513490 w 2249213"/>
              <a:gd name="connsiteY3" fmla="*/ 951186 h 1820916"/>
              <a:gd name="connsiteX4" fmla="*/ 1781504 w 2249213"/>
              <a:gd name="connsiteY4" fmla="*/ 462454 h 1820916"/>
              <a:gd name="connsiteX5" fmla="*/ 2175641 w 2249213"/>
              <a:gd name="connsiteY5" fmla="*/ 225972 h 1820916"/>
              <a:gd name="connsiteX6" fmla="*/ 2222938 w 2249213"/>
              <a:gd name="connsiteY6" fmla="*/ 1818288 h 1820916"/>
              <a:gd name="connsiteX0" fmla="*/ 0 w 2249213"/>
              <a:gd name="connsiteY0" fmla="*/ 1613337 h 1615964"/>
              <a:gd name="connsiteX1" fmla="*/ 394138 w 2249213"/>
              <a:gd name="connsiteY1" fmla="*/ 951185 h 1615964"/>
              <a:gd name="connsiteX2" fmla="*/ 1182414 w 2249213"/>
              <a:gd name="connsiteY2" fmla="*/ 982716 h 1615964"/>
              <a:gd name="connsiteX3" fmla="*/ 1513490 w 2249213"/>
              <a:gd name="connsiteY3" fmla="*/ 746234 h 1615964"/>
              <a:gd name="connsiteX4" fmla="*/ 1781504 w 2249213"/>
              <a:gd name="connsiteY4" fmla="*/ 257502 h 1615964"/>
              <a:gd name="connsiteX5" fmla="*/ 2175641 w 2249213"/>
              <a:gd name="connsiteY5" fmla="*/ 21020 h 1615964"/>
              <a:gd name="connsiteX6" fmla="*/ 2222938 w 2249213"/>
              <a:gd name="connsiteY6" fmla="*/ 1613336 h 1615964"/>
              <a:gd name="connsiteX0" fmla="*/ 0 w 2233447"/>
              <a:gd name="connsiteY0" fmla="*/ 1613337 h 1615964"/>
              <a:gd name="connsiteX1" fmla="*/ 394138 w 2233447"/>
              <a:gd name="connsiteY1" fmla="*/ 951185 h 1615964"/>
              <a:gd name="connsiteX2" fmla="*/ 1182414 w 2233447"/>
              <a:gd name="connsiteY2" fmla="*/ 982716 h 1615964"/>
              <a:gd name="connsiteX3" fmla="*/ 1513490 w 2233447"/>
              <a:gd name="connsiteY3" fmla="*/ 746234 h 1615964"/>
              <a:gd name="connsiteX4" fmla="*/ 1781504 w 2233447"/>
              <a:gd name="connsiteY4" fmla="*/ 257502 h 1615964"/>
              <a:gd name="connsiteX5" fmla="*/ 2175641 w 2233447"/>
              <a:gd name="connsiteY5" fmla="*/ 21020 h 1615964"/>
              <a:gd name="connsiteX6" fmla="*/ 2222938 w 2233447"/>
              <a:gd name="connsiteY6" fmla="*/ 1613336 h 1615964"/>
              <a:gd name="connsiteX0" fmla="*/ 0 w 2222938"/>
              <a:gd name="connsiteY0" fmla="*/ 1613337 h 1615964"/>
              <a:gd name="connsiteX1" fmla="*/ 394138 w 2222938"/>
              <a:gd name="connsiteY1" fmla="*/ 951185 h 1615964"/>
              <a:gd name="connsiteX2" fmla="*/ 1182414 w 2222938"/>
              <a:gd name="connsiteY2" fmla="*/ 982716 h 1615964"/>
              <a:gd name="connsiteX3" fmla="*/ 1513490 w 2222938"/>
              <a:gd name="connsiteY3" fmla="*/ 746234 h 1615964"/>
              <a:gd name="connsiteX4" fmla="*/ 1781504 w 2222938"/>
              <a:gd name="connsiteY4" fmla="*/ 257502 h 1615964"/>
              <a:gd name="connsiteX5" fmla="*/ 2175641 w 2222938"/>
              <a:gd name="connsiteY5" fmla="*/ 21020 h 1615964"/>
              <a:gd name="connsiteX6" fmla="*/ 2222938 w 2222938"/>
              <a:gd name="connsiteY6" fmla="*/ 1613336 h 1615964"/>
              <a:gd name="connsiteX0" fmla="*/ 0 w 2222938"/>
              <a:gd name="connsiteY0" fmla="*/ 1613337 h 1615964"/>
              <a:gd name="connsiteX1" fmla="*/ 394138 w 2222938"/>
              <a:gd name="connsiteY1" fmla="*/ 951185 h 1615964"/>
              <a:gd name="connsiteX2" fmla="*/ 1182414 w 2222938"/>
              <a:gd name="connsiteY2" fmla="*/ 982716 h 1615964"/>
              <a:gd name="connsiteX3" fmla="*/ 1513490 w 2222938"/>
              <a:gd name="connsiteY3" fmla="*/ 746234 h 1615964"/>
              <a:gd name="connsiteX4" fmla="*/ 1781504 w 2222938"/>
              <a:gd name="connsiteY4" fmla="*/ 257502 h 1615964"/>
              <a:gd name="connsiteX5" fmla="*/ 2175641 w 2222938"/>
              <a:gd name="connsiteY5" fmla="*/ 21020 h 1615964"/>
              <a:gd name="connsiteX6" fmla="*/ 2222938 w 2222938"/>
              <a:gd name="connsiteY6" fmla="*/ 1613336 h 1615964"/>
              <a:gd name="connsiteX0" fmla="*/ 0 w 2230382"/>
              <a:gd name="connsiteY0" fmla="*/ 1619687 h 1622314"/>
              <a:gd name="connsiteX1" fmla="*/ 394138 w 2230382"/>
              <a:gd name="connsiteY1" fmla="*/ 957535 h 1622314"/>
              <a:gd name="connsiteX2" fmla="*/ 1182414 w 2230382"/>
              <a:gd name="connsiteY2" fmla="*/ 989066 h 1622314"/>
              <a:gd name="connsiteX3" fmla="*/ 1513490 w 2230382"/>
              <a:gd name="connsiteY3" fmla="*/ 752584 h 1622314"/>
              <a:gd name="connsiteX4" fmla="*/ 1781504 w 2230382"/>
              <a:gd name="connsiteY4" fmla="*/ 263852 h 1622314"/>
              <a:gd name="connsiteX5" fmla="*/ 2188341 w 2230382"/>
              <a:gd name="connsiteY5" fmla="*/ 21020 h 1622314"/>
              <a:gd name="connsiteX6" fmla="*/ 2222938 w 2230382"/>
              <a:gd name="connsiteY6" fmla="*/ 1619686 h 1622314"/>
              <a:gd name="connsiteX0" fmla="*/ 0 w 2230382"/>
              <a:gd name="connsiteY0" fmla="*/ 1619687 h 1622314"/>
              <a:gd name="connsiteX1" fmla="*/ 394138 w 2230382"/>
              <a:gd name="connsiteY1" fmla="*/ 957535 h 1622314"/>
              <a:gd name="connsiteX2" fmla="*/ 1182414 w 2230382"/>
              <a:gd name="connsiteY2" fmla="*/ 989066 h 1622314"/>
              <a:gd name="connsiteX3" fmla="*/ 1513490 w 2230382"/>
              <a:gd name="connsiteY3" fmla="*/ 752584 h 1622314"/>
              <a:gd name="connsiteX4" fmla="*/ 1781504 w 2230382"/>
              <a:gd name="connsiteY4" fmla="*/ 263852 h 1622314"/>
              <a:gd name="connsiteX5" fmla="*/ 2188341 w 2230382"/>
              <a:gd name="connsiteY5" fmla="*/ 21020 h 1622314"/>
              <a:gd name="connsiteX6" fmla="*/ 2222938 w 2230382"/>
              <a:gd name="connsiteY6" fmla="*/ 1619686 h 1622314"/>
              <a:gd name="connsiteX0" fmla="*/ 0 w 2222938"/>
              <a:gd name="connsiteY0" fmla="*/ 1619687 h 1622314"/>
              <a:gd name="connsiteX1" fmla="*/ 394138 w 2222938"/>
              <a:gd name="connsiteY1" fmla="*/ 957535 h 1622314"/>
              <a:gd name="connsiteX2" fmla="*/ 1182414 w 2222938"/>
              <a:gd name="connsiteY2" fmla="*/ 989066 h 1622314"/>
              <a:gd name="connsiteX3" fmla="*/ 1513490 w 2222938"/>
              <a:gd name="connsiteY3" fmla="*/ 752584 h 1622314"/>
              <a:gd name="connsiteX4" fmla="*/ 1781504 w 2222938"/>
              <a:gd name="connsiteY4" fmla="*/ 263852 h 1622314"/>
              <a:gd name="connsiteX5" fmla="*/ 2188341 w 2222938"/>
              <a:gd name="connsiteY5" fmla="*/ 21020 h 1622314"/>
              <a:gd name="connsiteX6" fmla="*/ 2222938 w 2222938"/>
              <a:gd name="connsiteY6" fmla="*/ 1619686 h 1622314"/>
              <a:gd name="connsiteX0" fmla="*/ 0 w 2222938"/>
              <a:gd name="connsiteY0" fmla="*/ 1619687 h 1622314"/>
              <a:gd name="connsiteX1" fmla="*/ 394138 w 2222938"/>
              <a:gd name="connsiteY1" fmla="*/ 957535 h 1622314"/>
              <a:gd name="connsiteX2" fmla="*/ 1182414 w 2222938"/>
              <a:gd name="connsiteY2" fmla="*/ 989066 h 1622314"/>
              <a:gd name="connsiteX3" fmla="*/ 1513490 w 2222938"/>
              <a:gd name="connsiteY3" fmla="*/ 752584 h 1622314"/>
              <a:gd name="connsiteX4" fmla="*/ 1781504 w 2222938"/>
              <a:gd name="connsiteY4" fmla="*/ 263852 h 1622314"/>
              <a:gd name="connsiteX5" fmla="*/ 2188341 w 2222938"/>
              <a:gd name="connsiteY5" fmla="*/ 21020 h 1622314"/>
              <a:gd name="connsiteX6" fmla="*/ 2222938 w 2222938"/>
              <a:gd name="connsiteY6" fmla="*/ 1619686 h 1622314"/>
              <a:gd name="connsiteX0" fmla="*/ 0 w 2222938"/>
              <a:gd name="connsiteY0" fmla="*/ 1619687 h 1628664"/>
              <a:gd name="connsiteX1" fmla="*/ 394138 w 2222938"/>
              <a:gd name="connsiteY1" fmla="*/ 957535 h 1628664"/>
              <a:gd name="connsiteX2" fmla="*/ 1182414 w 2222938"/>
              <a:gd name="connsiteY2" fmla="*/ 989066 h 1628664"/>
              <a:gd name="connsiteX3" fmla="*/ 1513490 w 2222938"/>
              <a:gd name="connsiteY3" fmla="*/ 752584 h 1628664"/>
              <a:gd name="connsiteX4" fmla="*/ 1781504 w 2222938"/>
              <a:gd name="connsiteY4" fmla="*/ 263852 h 1628664"/>
              <a:gd name="connsiteX5" fmla="*/ 2188341 w 2222938"/>
              <a:gd name="connsiteY5" fmla="*/ 21020 h 1628664"/>
              <a:gd name="connsiteX6" fmla="*/ 2222938 w 2222938"/>
              <a:gd name="connsiteY6" fmla="*/ 1626036 h 1628664"/>
              <a:gd name="connsiteX0" fmla="*/ 0 w 2253483"/>
              <a:gd name="connsiteY0" fmla="*/ 1796028 h 1891862"/>
              <a:gd name="connsiteX1" fmla="*/ 394138 w 2253483"/>
              <a:gd name="connsiteY1" fmla="*/ 1133876 h 1891862"/>
              <a:gd name="connsiteX2" fmla="*/ 1182414 w 2253483"/>
              <a:gd name="connsiteY2" fmla="*/ 1165407 h 1891862"/>
              <a:gd name="connsiteX3" fmla="*/ 1513490 w 2253483"/>
              <a:gd name="connsiteY3" fmla="*/ 928925 h 1891862"/>
              <a:gd name="connsiteX4" fmla="*/ 1781504 w 2253483"/>
              <a:gd name="connsiteY4" fmla="*/ 440193 h 1891862"/>
              <a:gd name="connsiteX5" fmla="*/ 2188341 w 2253483"/>
              <a:gd name="connsiteY5" fmla="*/ 197361 h 1891862"/>
              <a:gd name="connsiteX6" fmla="*/ 2172356 w 2253483"/>
              <a:gd name="connsiteY6" fmla="*/ 1624359 h 1891862"/>
              <a:gd name="connsiteX7" fmla="*/ 2222938 w 2253483"/>
              <a:gd name="connsiteY7" fmla="*/ 1802377 h 1891862"/>
              <a:gd name="connsiteX0" fmla="*/ 0 w 2253483"/>
              <a:gd name="connsiteY0" fmla="*/ 1796028 h 1893978"/>
              <a:gd name="connsiteX1" fmla="*/ 394138 w 2253483"/>
              <a:gd name="connsiteY1" fmla="*/ 1133876 h 1893978"/>
              <a:gd name="connsiteX2" fmla="*/ 1182414 w 2253483"/>
              <a:gd name="connsiteY2" fmla="*/ 1165407 h 1893978"/>
              <a:gd name="connsiteX3" fmla="*/ 1513490 w 2253483"/>
              <a:gd name="connsiteY3" fmla="*/ 928925 h 1893978"/>
              <a:gd name="connsiteX4" fmla="*/ 1781504 w 2253483"/>
              <a:gd name="connsiteY4" fmla="*/ 440193 h 1893978"/>
              <a:gd name="connsiteX5" fmla="*/ 2188341 w 2253483"/>
              <a:gd name="connsiteY5" fmla="*/ 197361 h 1893978"/>
              <a:gd name="connsiteX6" fmla="*/ 2172356 w 2253483"/>
              <a:gd name="connsiteY6" fmla="*/ 1624359 h 1893978"/>
              <a:gd name="connsiteX7" fmla="*/ 1835588 w 2253483"/>
              <a:gd name="connsiteY7" fmla="*/ 1815077 h 1893978"/>
              <a:gd name="connsiteX0" fmla="*/ 0 w 2256658"/>
              <a:gd name="connsiteY0" fmla="*/ 1819311 h 2056961"/>
              <a:gd name="connsiteX1" fmla="*/ 394138 w 2256658"/>
              <a:gd name="connsiteY1" fmla="*/ 1157159 h 2056961"/>
              <a:gd name="connsiteX2" fmla="*/ 1182414 w 2256658"/>
              <a:gd name="connsiteY2" fmla="*/ 1188690 h 2056961"/>
              <a:gd name="connsiteX3" fmla="*/ 1513490 w 2256658"/>
              <a:gd name="connsiteY3" fmla="*/ 952208 h 2056961"/>
              <a:gd name="connsiteX4" fmla="*/ 1781504 w 2256658"/>
              <a:gd name="connsiteY4" fmla="*/ 463476 h 2056961"/>
              <a:gd name="connsiteX5" fmla="*/ 2188341 w 2256658"/>
              <a:gd name="connsiteY5" fmla="*/ 220644 h 2056961"/>
              <a:gd name="connsiteX6" fmla="*/ 2191406 w 2256658"/>
              <a:gd name="connsiteY6" fmla="*/ 1787342 h 2056961"/>
              <a:gd name="connsiteX7" fmla="*/ 1835588 w 2256658"/>
              <a:gd name="connsiteY7" fmla="*/ 1838360 h 2056961"/>
              <a:gd name="connsiteX0" fmla="*/ 0 w 2256658"/>
              <a:gd name="connsiteY0" fmla="*/ 1819311 h 2056961"/>
              <a:gd name="connsiteX1" fmla="*/ 394138 w 2256658"/>
              <a:gd name="connsiteY1" fmla="*/ 1157159 h 2056961"/>
              <a:gd name="connsiteX2" fmla="*/ 1182414 w 2256658"/>
              <a:gd name="connsiteY2" fmla="*/ 1188690 h 2056961"/>
              <a:gd name="connsiteX3" fmla="*/ 1513490 w 2256658"/>
              <a:gd name="connsiteY3" fmla="*/ 952208 h 2056961"/>
              <a:gd name="connsiteX4" fmla="*/ 1781504 w 2256658"/>
              <a:gd name="connsiteY4" fmla="*/ 463476 h 2056961"/>
              <a:gd name="connsiteX5" fmla="*/ 2188341 w 2256658"/>
              <a:gd name="connsiteY5" fmla="*/ 220644 h 2056961"/>
              <a:gd name="connsiteX6" fmla="*/ 2191406 w 2256658"/>
              <a:gd name="connsiteY6" fmla="*/ 1787342 h 2056961"/>
              <a:gd name="connsiteX7" fmla="*/ 1835588 w 2256658"/>
              <a:gd name="connsiteY7" fmla="*/ 1838360 h 2056961"/>
              <a:gd name="connsiteX0" fmla="*/ 0 w 2256658"/>
              <a:gd name="connsiteY0" fmla="*/ 1819311 h 1847411"/>
              <a:gd name="connsiteX1" fmla="*/ 394138 w 2256658"/>
              <a:gd name="connsiteY1" fmla="*/ 1157159 h 1847411"/>
              <a:gd name="connsiteX2" fmla="*/ 1182414 w 2256658"/>
              <a:gd name="connsiteY2" fmla="*/ 1188690 h 1847411"/>
              <a:gd name="connsiteX3" fmla="*/ 1513490 w 2256658"/>
              <a:gd name="connsiteY3" fmla="*/ 952208 h 1847411"/>
              <a:gd name="connsiteX4" fmla="*/ 1781504 w 2256658"/>
              <a:gd name="connsiteY4" fmla="*/ 463476 h 1847411"/>
              <a:gd name="connsiteX5" fmla="*/ 2188341 w 2256658"/>
              <a:gd name="connsiteY5" fmla="*/ 220644 h 1847411"/>
              <a:gd name="connsiteX6" fmla="*/ 2191406 w 2256658"/>
              <a:gd name="connsiteY6" fmla="*/ 1787342 h 1847411"/>
              <a:gd name="connsiteX7" fmla="*/ 1835588 w 2256658"/>
              <a:gd name="connsiteY7" fmla="*/ 1838360 h 1847411"/>
              <a:gd name="connsiteX0" fmla="*/ 0 w 2257716"/>
              <a:gd name="connsiteY0" fmla="*/ 1818253 h 1840003"/>
              <a:gd name="connsiteX1" fmla="*/ 394138 w 2257716"/>
              <a:gd name="connsiteY1" fmla="*/ 1156101 h 1840003"/>
              <a:gd name="connsiteX2" fmla="*/ 1182414 w 2257716"/>
              <a:gd name="connsiteY2" fmla="*/ 1187632 h 1840003"/>
              <a:gd name="connsiteX3" fmla="*/ 1513490 w 2257716"/>
              <a:gd name="connsiteY3" fmla="*/ 951150 h 1840003"/>
              <a:gd name="connsiteX4" fmla="*/ 1781504 w 2257716"/>
              <a:gd name="connsiteY4" fmla="*/ 462418 h 1840003"/>
              <a:gd name="connsiteX5" fmla="*/ 2188341 w 2257716"/>
              <a:gd name="connsiteY5" fmla="*/ 219586 h 1840003"/>
              <a:gd name="connsiteX6" fmla="*/ 2197756 w 2257716"/>
              <a:gd name="connsiteY6" fmla="*/ 1779934 h 1840003"/>
              <a:gd name="connsiteX7" fmla="*/ 1835588 w 2257716"/>
              <a:gd name="connsiteY7" fmla="*/ 1837302 h 1840003"/>
              <a:gd name="connsiteX0" fmla="*/ 0 w 2257716"/>
              <a:gd name="connsiteY0" fmla="*/ 1818253 h 1840003"/>
              <a:gd name="connsiteX1" fmla="*/ 394138 w 2257716"/>
              <a:gd name="connsiteY1" fmla="*/ 1156101 h 1840003"/>
              <a:gd name="connsiteX2" fmla="*/ 1182414 w 2257716"/>
              <a:gd name="connsiteY2" fmla="*/ 1187632 h 1840003"/>
              <a:gd name="connsiteX3" fmla="*/ 1513490 w 2257716"/>
              <a:gd name="connsiteY3" fmla="*/ 951150 h 1840003"/>
              <a:gd name="connsiteX4" fmla="*/ 1781504 w 2257716"/>
              <a:gd name="connsiteY4" fmla="*/ 462418 h 1840003"/>
              <a:gd name="connsiteX5" fmla="*/ 2188341 w 2257716"/>
              <a:gd name="connsiteY5" fmla="*/ 219586 h 1840003"/>
              <a:gd name="connsiteX6" fmla="*/ 2197756 w 2257716"/>
              <a:gd name="connsiteY6" fmla="*/ 1779934 h 1840003"/>
              <a:gd name="connsiteX7" fmla="*/ 1835588 w 2257716"/>
              <a:gd name="connsiteY7" fmla="*/ 1837302 h 1840003"/>
              <a:gd name="connsiteX0" fmla="*/ 0 w 2259833"/>
              <a:gd name="connsiteY0" fmla="*/ 1826720 h 1899270"/>
              <a:gd name="connsiteX1" fmla="*/ 394138 w 2259833"/>
              <a:gd name="connsiteY1" fmla="*/ 1164568 h 1899270"/>
              <a:gd name="connsiteX2" fmla="*/ 1182414 w 2259833"/>
              <a:gd name="connsiteY2" fmla="*/ 1196099 h 1899270"/>
              <a:gd name="connsiteX3" fmla="*/ 1513490 w 2259833"/>
              <a:gd name="connsiteY3" fmla="*/ 959617 h 1899270"/>
              <a:gd name="connsiteX4" fmla="*/ 1781504 w 2259833"/>
              <a:gd name="connsiteY4" fmla="*/ 470885 h 1899270"/>
              <a:gd name="connsiteX5" fmla="*/ 2188341 w 2259833"/>
              <a:gd name="connsiteY5" fmla="*/ 228053 h 1899270"/>
              <a:gd name="connsiteX6" fmla="*/ 2210456 w 2259833"/>
              <a:gd name="connsiteY6" fmla="*/ 1839201 h 1899270"/>
              <a:gd name="connsiteX7" fmla="*/ 1835588 w 2259833"/>
              <a:gd name="connsiteY7" fmla="*/ 1845769 h 1899270"/>
              <a:gd name="connsiteX0" fmla="*/ 0 w 2259833"/>
              <a:gd name="connsiteY0" fmla="*/ 1826720 h 1854820"/>
              <a:gd name="connsiteX1" fmla="*/ 394138 w 2259833"/>
              <a:gd name="connsiteY1" fmla="*/ 1164568 h 1854820"/>
              <a:gd name="connsiteX2" fmla="*/ 1182414 w 2259833"/>
              <a:gd name="connsiteY2" fmla="*/ 1196099 h 1854820"/>
              <a:gd name="connsiteX3" fmla="*/ 1513490 w 2259833"/>
              <a:gd name="connsiteY3" fmla="*/ 959617 h 1854820"/>
              <a:gd name="connsiteX4" fmla="*/ 1781504 w 2259833"/>
              <a:gd name="connsiteY4" fmla="*/ 470885 h 1854820"/>
              <a:gd name="connsiteX5" fmla="*/ 2188341 w 2259833"/>
              <a:gd name="connsiteY5" fmla="*/ 228053 h 1854820"/>
              <a:gd name="connsiteX6" fmla="*/ 2210456 w 2259833"/>
              <a:gd name="connsiteY6" fmla="*/ 1839201 h 1854820"/>
              <a:gd name="connsiteX7" fmla="*/ 1835588 w 2259833"/>
              <a:gd name="connsiteY7" fmla="*/ 1845769 h 1854820"/>
              <a:gd name="connsiteX0" fmla="*/ 0 w 2259833"/>
              <a:gd name="connsiteY0" fmla="*/ 1826720 h 1858469"/>
              <a:gd name="connsiteX1" fmla="*/ 394138 w 2259833"/>
              <a:gd name="connsiteY1" fmla="*/ 1164568 h 1858469"/>
              <a:gd name="connsiteX2" fmla="*/ 1182414 w 2259833"/>
              <a:gd name="connsiteY2" fmla="*/ 1196099 h 1858469"/>
              <a:gd name="connsiteX3" fmla="*/ 1513490 w 2259833"/>
              <a:gd name="connsiteY3" fmla="*/ 959617 h 1858469"/>
              <a:gd name="connsiteX4" fmla="*/ 1781504 w 2259833"/>
              <a:gd name="connsiteY4" fmla="*/ 470885 h 1858469"/>
              <a:gd name="connsiteX5" fmla="*/ 2188341 w 2259833"/>
              <a:gd name="connsiteY5" fmla="*/ 228053 h 1858469"/>
              <a:gd name="connsiteX6" fmla="*/ 2210456 w 2259833"/>
              <a:gd name="connsiteY6" fmla="*/ 1839201 h 1858469"/>
              <a:gd name="connsiteX7" fmla="*/ 1835588 w 2259833"/>
              <a:gd name="connsiteY7" fmla="*/ 1858469 h 1858469"/>
              <a:gd name="connsiteX0" fmla="*/ 0 w 2285233"/>
              <a:gd name="connsiteY0" fmla="*/ 1814020 h 1845769"/>
              <a:gd name="connsiteX1" fmla="*/ 394138 w 2285233"/>
              <a:gd name="connsiteY1" fmla="*/ 1151868 h 1845769"/>
              <a:gd name="connsiteX2" fmla="*/ 1182414 w 2285233"/>
              <a:gd name="connsiteY2" fmla="*/ 1183399 h 1845769"/>
              <a:gd name="connsiteX3" fmla="*/ 1513490 w 2285233"/>
              <a:gd name="connsiteY3" fmla="*/ 946917 h 1845769"/>
              <a:gd name="connsiteX4" fmla="*/ 1781504 w 2285233"/>
              <a:gd name="connsiteY4" fmla="*/ 458185 h 1845769"/>
              <a:gd name="connsiteX5" fmla="*/ 2213741 w 2285233"/>
              <a:gd name="connsiteY5" fmla="*/ 228053 h 1845769"/>
              <a:gd name="connsiteX6" fmla="*/ 2210456 w 2285233"/>
              <a:gd name="connsiteY6" fmla="*/ 1826501 h 1845769"/>
              <a:gd name="connsiteX7" fmla="*/ 1835588 w 2285233"/>
              <a:gd name="connsiteY7" fmla="*/ 1845769 h 1845769"/>
              <a:gd name="connsiteX0" fmla="*/ 0 w 2285233"/>
              <a:gd name="connsiteY0" fmla="*/ 1814020 h 1845769"/>
              <a:gd name="connsiteX1" fmla="*/ 394138 w 2285233"/>
              <a:gd name="connsiteY1" fmla="*/ 1151868 h 1845769"/>
              <a:gd name="connsiteX2" fmla="*/ 1182414 w 2285233"/>
              <a:gd name="connsiteY2" fmla="*/ 1183399 h 1845769"/>
              <a:gd name="connsiteX3" fmla="*/ 1513490 w 2285233"/>
              <a:gd name="connsiteY3" fmla="*/ 946917 h 1845769"/>
              <a:gd name="connsiteX4" fmla="*/ 1781504 w 2285233"/>
              <a:gd name="connsiteY4" fmla="*/ 458185 h 1845769"/>
              <a:gd name="connsiteX5" fmla="*/ 2213741 w 2285233"/>
              <a:gd name="connsiteY5" fmla="*/ 228053 h 1845769"/>
              <a:gd name="connsiteX6" fmla="*/ 2210456 w 2285233"/>
              <a:gd name="connsiteY6" fmla="*/ 1826501 h 1845769"/>
              <a:gd name="connsiteX7" fmla="*/ 1835588 w 2285233"/>
              <a:gd name="connsiteY7" fmla="*/ 1845769 h 1845769"/>
              <a:gd name="connsiteX0" fmla="*/ 0 w 2243848"/>
              <a:gd name="connsiteY0" fmla="*/ 1814020 h 1845769"/>
              <a:gd name="connsiteX1" fmla="*/ 394138 w 2243848"/>
              <a:gd name="connsiteY1" fmla="*/ 1151868 h 1845769"/>
              <a:gd name="connsiteX2" fmla="*/ 1182414 w 2243848"/>
              <a:gd name="connsiteY2" fmla="*/ 1183399 h 1845769"/>
              <a:gd name="connsiteX3" fmla="*/ 1513490 w 2243848"/>
              <a:gd name="connsiteY3" fmla="*/ 946917 h 1845769"/>
              <a:gd name="connsiteX4" fmla="*/ 1781504 w 2243848"/>
              <a:gd name="connsiteY4" fmla="*/ 458185 h 1845769"/>
              <a:gd name="connsiteX5" fmla="*/ 2213741 w 2243848"/>
              <a:gd name="connsiteY5" fmla="*/ 228053 h 1845769"/>
              <a:gd name="connsiteX6" fmla="*/ 2210456 w 2243848"/>
              <a:gd name="connsiteY6" fmla="*/ 1826501 h 1845769"/>
              <a:gd name="connsiteX7" fmla="*/ 1835588 w 2243848"/>
              <a:gd name="connsiteY7" fmla="*/ 1845769 h 1845769"/>
              <a:gd name="connsiteX0" fmla="*/ 0 w 2243848"/>
              <a:gd name="connsiteY0" fmla="*/ 1674320 h 1706069"/>
              <a:gd name="connsiteX1" fmla="*/ 394138 w 2243848"/>
              <a:gd name="connsiteY1" fmla="*/ 1012168 h 1706069"/>
              <a:gd name="connsiteX2" fmla="*/ 1182414 w 2243848"/>
              <a:gd name="connsiteY2" fmla="*/ 1043699 h 1706069"/>
              <a:gd name="connsiteX3" fmla="*/ 1513490 w 2243848"/>
              <a:gd name="connsiteY3" fmla="*/ 807217 h 1706069"/>
              <a:gd name="connsiteX4" fmla="*/ 1781504 w 2243848"/>
              <a:gd name="connsiteY4" fmla="*/ 318485 h 1706069"/>
              <a:gd name="connsiteX5" fmla="*/ 2213741 w 2243848"/>
              <a:gd name="connsiteY5" fmla="*/ 88353 h 1706069"/>
              <a:gd name="connsiteX6" fmla="*/ 2210456 w 2243848"/>
              <a:gd name="connsiteY6" fmla="*/ 1686801 h 1706069"/>
              <a:gd name="connsiteX7" fmla="*/ 1835588 w 2243848"/>
              <a:gd name="connsiteY7" fmla="*/ 1706069 h 1706069"/>
              <a:gd name="connsiteX0" fmla="*/ 0 w 2271144"/>
              <a:gd name="connsiteY0" fmla="*/ 1674320 h 1716067"/>
              <a:gd name="connsiteX1" fmla="*/ 394138 w 2271144"/>
              <a:gd name="connsiteY1" fmla="*/ 1012168 h 1716067"/>
              <a:gd name="connsiteX2" fmla="*/ 1182414 w 2271144"/>
              <a:gd name="connsiteY2" fmla="*/ 1043699 h 1716067"/>
              <a:gd name="connsiteX3" fmla="*/ 1513490 w 2271144"/>
              <a:gd name="connsiteY3" fmla="*/ 807217 h 1716067"/>
              <a:gd name="connsiteX4" fmla="*/ 1781504 w 2271144"/>
              <a:gd name="connsiteY4" fmla="*/ 318485 h 1716067"/>
              <a:gd name="connsiteX5" fmla="*/ 2213741 w 2271144"/>
              <a:gd name="connsiteY5" fmla="*/ 88353 h 1716067"/>
              <a:gd name="connsiteX6" fmla="*/ 2237752 w 2271144"/>
              <a:gd name="connsiteY6" fmla="*/ 1700448 h 1716067"/>
              <a:gd name="connsiteX7" fmla="*/ 1835588 w 2271144"/>
              <a:gd name="connsiteY7" fmla="*/ 1706069 h 1716067"/>
              <a:gd name="connsiteX0" fmla="*/ 0 w 2237752"/>
              <a:gd name="connsiteY0" fmla="*/ 1674320 h 1716067"/>
              <a:gd name="connsiteX1" fmla="*/ 394138 w 2237752"/>
              <a:gd name="connsiteY1" fmla="*/ 1012168 h 1716067"/>
              <a:gd name="connsiteX2" fmla="*/ 1182414 w 2237752"/>
              <a:gd name="connsiteY2" fmla="*/ 1043699 h 1716067"/>
              <a:gd name="connsiteX3" fmla="*/ 1513490 w 2237752"/>
              <a:gd name="connsiteY3" fmla="*/ 807217 h 1716067"/>
              <a:gd name="connsiteX4" fmla="*/ 1781504 w 2237752"/>
              <a:gd name="connsiteY4" fmla="*/ 318485 h 1716067"/>
              <a:gd name="connsiteX5" fmla="*/ 2213741 w 2237752"/>
              <a:gd name="connsiteY5" fmla="*/ 88353 h 1716067"/>
              <a:gd name="connsiteX6" fmla="*/ 2237752 w 2237752"/>
              <a:gd name="connsiteY6" fmla="*/ 1700448 h 1716067"/>
              <a:gd name="connsiteX7" fmla="*/ 1835588 w 2237752"/>
              <a:gd name="connsiteY7" fmla="*/ 1706069 h 1716067"/>
              <a:gd name="connsiteX0" fmla="*/ 0 w 2271144"/>
              <a:gd name="connsiteY0" fmla="*/ 1674320 h 1716067"/>
              <a:gd name="connsiteX1" fmla="*/ 394138 w 2271144"/>
              <a:gd name="connsiteY1" fmla="*/ 1012168 h 1716067"/>
              <a:gd name="connsiteX2" fmla="*/ 1182414 w 2271144"/>
              <a:gd name="connsiteY2" fmla="*/ 1043699 h 1716067"/>
              <a:gd name="connsiteX3" fmla="*/ 1513490 w 2271144"/>
              <a:gd name="connsiteY3" fmla="*/ 807217 h 1716067"/>
              <a:gd name="connsiteX4" fmla="*/ 1781504 w 2271144"/>
              <a:gd name="connsiteY4" fmla="*/ 318485 h 1716067"/>
              <a:gd name="connsiteX5" fmla="*/ 2213741 w 2271144"/>
              <a:gd name="connsiteY5" fmla="*/ 88353 h 1716067"/>
              <a:gd name="connsiteX6" fmla="*/ 2237752 w 2271144"/>
              <a:gd name="connsiteY6" fmla="*/ 1700448 h 1716067"/>
              <a:gd name="connsiteX7" fmla="*/ 1835588 w 2271144"/>
              <a:gd name="connsiteY7" fmla="*/ 1706069 h 1716067"/>
              <a:gd name="connsiteX0" fmla="*/ 0 w 2237752"/>
              <a:gd name="connsiteY0" fmla="*/ 1674320 h 1716067"/>
              <a:gd name="connsiteX1" fmla="*/ 394138 w 2237752"/>
              <a:gd name="connsiteY1" fmla="*/ 1012168 h 1716067"/>
              <a:gd name="connsiteX2" fmla="*/ 1182414 w 2237752"/>
              <a:gd name="connsiteY2" fmla="*/ 1043699 h 1716067"/>
              <a:gd name="connsiteX3" fmla="*/ 1513490 w 2237752"/>
              <a:gd name="connsiteY3" fmla="*/ 807217 h 1716067"/>
              <a:gd name="connsiteX4" fmla="*/ 1781504 w 2237752"/>
              <a:gd name="connsiteY4" fmla="*/ 318485 h 1716067"/>
              <a:gd name="connsiteX5" fmla="*/ 2213741 w 2237752"/>
              <a:gd name="connsiteY5" fmla="*/ 88353 h 1716067"/>
              <a:gd name="connsiteX6" fmla="*/ 2237752 w 2237752"/>
              <a:gd name="connsiteY6" fmla="*/ 1700448 h 1716067"/>
              <a:gd name="connsiteX7" fmla="*/ 1835588 w 2237752"/>
              <a:gd name="connsiteY7" fmla="*/ 1706069 h 171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7752" h="1716067">
                <a:moveTo>
                  <a:pt x="0" y="1674320"/>
                </a:moveTo>
                <a:cubicBezTo>
                  <a:pt x="98534" y="1395796"/>
                  <a:pt x="197069" y="1117272"/>
                  <a:pt x="394138" y="1012168"/>
                </a:cubicBezTo>
                <a:cubicBezTo>
                  <a:pt x="591207" y="907064"/>
                  <a:pt x="995855" y="1077857"/>
                  <a:pt x="1182414" y="1043699"/>
                </a:cubicBezTo>
                <a:cubicBezTo>
                  <a:pt x="1368973" y="1009541"/>
                  <a:pt x="1413642" y="928086"/>
                  <a:pt x="1513490" y="807217"/>
                </a:cubicBezTo>
                <a:cubicBezTo>
                  <a:pt x="1613338" y="686348"/>
                  <a:pt x="1664796" y="438296"/>
                  <a:pt x="1781504" y="318485"/>
                </a:cubicBezTo>
                <a:cubicBezTo>
                  <a:pt x="1898213" y="198674"/>
                  <a:pt x="2027949" y="0"/>
                  <a:pt x="2213741" y="88353"/>
                </a:cubicBezTo>
                <a:cubicBezTo>
                  <a:pt x="2228083" y="348156"/>
                  <a:pt x="2230201" y="1376238"/>
                  <a:pt x="2237752" y="1700448"/>
                </a:cubicBezTo>
                <a:cubicBezTo>
                  <a:pt x="1836060" y="1716067"/>
                  <a:pt x="1832449" y="1675341"/>
                  <a:pt x="1835588" y="1706069"/>
                </a:cubicBezTo>
              </a:path>
            </a:pathLst>
          </a:custGeom>
          <a:solidFill>
            <a:srgbClr val="C7E6A4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733905" y="4883785"/>
            <a:ext cx="3237581" cy="0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96529" y="4708482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V</a:t>
            </a:r>
            <a:r>
              <a:rPr lang="en-US" sz="2000" baseline="-25000" dirty="0" err="1" smtClean="0"/>
              <a:t>p</a:t>
            </a:r>
            <a:endParaRPr lang="en-US" sz="20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421291" y="3057259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V</a:t>
            </a:r>
            <a:r>
              <a:rPr lang="en-US" sz="2000" baseline="-25000" dirty="0" err="1" smtClean="0"/>
              <a:t>w</a:t>
            </a:r>
            <a:endParaRPr lang="en-US" sz="2000" baseline="-25000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 rot="5400000" flipH="1" flipV="1">
            <a:off x="4586530" y="4204464"/>
            <a:ext cx="1389424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>
            <a:off x="5298596" y="4913353"/>
            <a:ext cx="3237581" cy="0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61220" y="4738050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V</a:t>
            </a:r>
            <a:r>
              <a:rPr lang="en-US" sz="2000" baseline="-25000" dirty="0" err="1" smtClean="0"/>
              <a:t>p</a:t>
            </a:r>
            <a:endParaRPr lang="en-US" sz="200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4985982" y="3086827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V</a:t>
            </a:r>
            <a:r>
              <a:rPr lang="en-US" sz="2000" baseline="-25000" dirty="0" err="1" smtClean="0"/>
              <a:t>w</a:t>
            </a:r>
            <a:endParaRPr lang="en-US" sz="2000" baseline="-25000" dirty="0"/>
          </a:p>
        </p:txBody>
      </p:sp>
      <p:sp>
        <p:nvSpPr>
          <p:cNvPr id="31" name="Freeform 30"/>
          <p:cNvSpPr/>
          <p:nvPr/>
        </p:nvSpPr>
        <p:spPr bwMode="auto">
          <a:xfrm>
            <a:off x="5278502" y="3168709"/>
            <a:ext cx="2964745" cy="1760561"/>
          </a:xfrm>
          <a:custGeom>
            <a:avLst/>
            <a:gdLst>
              <a:gd name="connsiteX0" fmla="*/ 0 w 2947916"/>
              <a:gd name="connsiteY0" fmla="*/ 1746913 h 1760561"/>
              <a:gd name="connsiteX1" fmla="*/ 27296 w 2947916"/>
              <a:gd name="connsiteY1" fmla="*/ 1487606 h 1760561"/>
              <a:gd name="connsiteX2" fmla="*/ 218364 w 2947916"/>
              <a:gd name="connsiteY2" fmla="*/ 1501254 h 1760561"/>
              <a:gd name="connsiteX3" fmla="*/ 218364 w 2947916"/>
              <a:gd name="connsiteY3" fmla="*/ 1255594 h 1760561"/>
              <a:gd name="connsiteX4" fmla="*/ 409433 w 2947916"/>
              <a:gd name="connsiteY4" fmla="*/ 1255594 h 1760561"/>
              <a:gd name="connsiteX5" fmla="*/ 409433 w 2947916"/>
              <a:gd name="connsiteY5" fmla="*/ 1064525 h 1760561"/>
              <a:gd name="connsiteX6" fmla="*/ 627797 w 2947916"/>
              <a:gd name="connsiteY6" fmla="*/ 1064525 h 1760561"/>
              <a:gd name="connsiteX7" fmla="*/ 655093 w 2947916"/>
              <a:gd name="connsiteY7" fmla="*/ 968991 h 1760561"/>
              <a:gd name="connsiteX8" fmla="*/ 968991 w 2947916"/>
              <a:gd name="connsiteY8" fmla="*/ 968991 h 1760561"/>
              <a:gd name="connsiteX9" fmla="*/ 968991 w 2947916"/>
              <a:gd name="connsiteY9" fmla="*/ 1050877 h 1760561"/>
              <a:gd name="connsiteX10" fmla="*/ 1746913 w 2947916"/>
              <a:gd name="connsiteY10" fmla="*/ 1064525 h 1760561"/>
              <a:gd name="connsiteX11" fmla="*/ 1787857 w 2947916"/>
              <a:gd name="connsiteY11" fmla="*/ 955343 h 1760561"/>
              <a:gd name="connsiteX12" fmla="*/ 2006221 w 2947916"/>
              <a:gd name="connsiteY12" fmla="*/ 955343 h 1760561"/>
              <a:gd name="connsiteX13" fmla="*/ 2019869 w 2947916"/>
              <a:gd name="connsiteY13" fmla="*/ 696036 h 1760561"/>
              <a:gd name="connsiteX14" fmla="*/ 2156346 w 2947916"/>
              <a:gd name="connsiteY14" fmla="*/ 696036 h 1760561"/>
              <a:gd name="connsiteX15" fmla="*/ 2183642 w 2947916"/>
              <a:gd name="connsiteY15" fmla="*/ 409433 h 1760561"/>
              <a:gd name="connsiteX16" fmla="*/ 2374711 w 2947916"/>
              <a:gd name="connsiteY16" fmla="*/ 395785 h 1760561"/>
              <a:gd name="connsiteX17" fmla="*/ 2402006 w 2947916"/>
              <a:gd name="connsiteY17" fmla="*/ 177421 h 1760561"/>
              <a:gd name="connsiteX18" fmla="*/ 2579427 w 2947916"/>
              <a:gd name="connsiteY18" fmla="*/ 177421 h 1760561"/>
              <a:gd name="connsiteX19" fmla="*/ 2620370 w 2947916"/>
              <a:gd name="connsiteY19" fmla="*/ 0 h 1760561"/>
              <a:gd name="connsiteX20" fmla="*/ 2920621 w 2947916"/>
              <a:gd name="connsiteY20" fmla="*/ 0 h 1760561"/>
              <a:gd name="connsiteX21" fmla="*/ 2947916 w 2947916"/>
              <a:gd name="connsiteY21" fmla="*/ 1760561 h 1760561"/>
              <a:gd name="connsiteX0" fmla="*/ 0 w 2947916"/>
              <a:gd name="connsiteY0" fmla="*/ 1746913 h 1760561"/>
              <a:gd name="connsiteX1" fmla="*/ 27296 w 2947916"/>
              <a:gd name="connsiteY1" fmla="*/ 1487606 h 1760561"/>
              <a:gd name="connsiteX2" fmla="*/ 218364 w 2947916"/>
              <a:gd name="connsiteY2" fmla="*/ 1501254 h 1760561"/>
              <a:gd name="connsiteX3" fmla="*/ 218364 w 2947916"/>
              <a:gd name="connsiteY3" fmla="*/ 1255594 h 1760561"/>
              <a:gd name="connsiteX4" fmla="*/ 409433 w 2947916"/>
              <a:gd name="connsiteY4" fmla="*/ 1255594 h 1760561"/>
              <a:gd name="connsiteX5" fmla="*/ 409433 w 2947916"/>
              <a:gd name="connsiteY5" fmla="*/ 1064525 h 1760561"/>
              <a:gd name="connsiteX6" fmla="*/ 627797 w 2947916"/>
              <a:gd name="connsiteY6" fmla="*/ 1064525 h 1760561"/>
              <a:gd name="connsiteX7" fmla="*/ 655093 w 2947916"/>
              <a:gd name="connsiteY7" fmla="*/ 968991 h 1760561"/>
              <a:gd name="connsiteX8" fmla="*/ 968991 w 2947916"/>
              <a:gd name="connsiteY8" fmla="*/ 968991 h 1760561"/>
              <a:gd name="connsiteX9" fmla="*/ 968991 w 2947916"/>
              <a:gd name="connsiteY9" fmla="*/ 1050877 h 1760561"/>
              <a:gd name="connsiteX10" fmla="*/ 1746913 w 2947916"/>
              <a:gd name="connsiteY10" fmla="*/ 1064525 h 1760561"/>
              <a:gd name="connsiteX11" fmla="*/ 1787857 w 2947916"/>
              <a:gd name="connsiteY11" fmla="*/ 955343 h 1760561"/>
              <a:gd name="connsiteX12" fmla="*/ 2006221 w 2947916"/>
              <a:gd name="connsiteY12" fmla="*/ 955343 h 1760561"/>
              <a:gd name="connsiteX13" fmla="*/ 2019869 w 2947916"/>
              <a:gd name="connsiteY13" fmla="*/ 696036 h 1760561"/>
              <a:gd name="connsiteX14" fmla="*/ 2156346 w 2947916"/>
              <a:gd name="connsiteY14" fmla="*/ 696036 h 1760561"/>
              <a:gd name="connsiteX15" fmla="*/ 2183642 w 2947916"/>
              <a:gd name="connsiteY15" fmla="*/ 409433 h 1760561"/>
              <a:gd name="connsiteX16" fmla="*/ 2374711 w 2947916"/>
              <a:gd name="connsiteY16" fmla="*/ 395785 h 1760561"/>
              <a:gd name="connsiteX17" fmla="*/ 2402006 w 2947916"/>
              <a:gd name="connsiteY17" fmla="*/ 177421 h 1760561"/>
              <a:gd name="connsiteX18" fmla="*/ 2618695 w 2947916"/>
              <a:gd name="connsiteY18" fmla="*/ 166201 h 1760561"/>
              <a:gd name="connsiteX19" fmla="*/ 2620370 w 2947916"/>
              <a:gd name="connsiteY19" fmla="*/ 0 h 1760561"/>
              <a:gd name="connsiteX20" fmla="*/ 2920621 w 2947916"/>
              <a:gd name="connsiteY20" fmla="*/ 0 h 1760561"/>
              <a:gd name="connsiteX21" fmla="*/ 2947916 w 2947916"/>
              <a:gd name="connsiteY21" fmla="*/ 1760561 h 1760561"/>
              <a:gd name="connsiteX0" fmla="*/ 0 w 2947916"/>
              <a:gd name="connsiteY0" fmla="*/ 1746913 h 1760561"/>
              <a:gd name="connsiteX1" fmla="*/ 27296 w 2947916"/>
              <a:gd name="connsiteY1" fmla="*/ 1487606 h 1760561"/>
              <a:gd name="connsiteX2" fmla="*/ 218364 w 2947916"/>
              <a:gd name="connsiteY2" fmla="*/ 1501254 h 1760561"/>
              <a:gd name="connsiteX3" fmla="*/ 218364 w 2947916"/>
              <a:gd name="connsiteY3" fmla="*/ 1255594 h 1760561"/>
              <a:gd name="connsiteX4" fmla="*/ 409433 w 2947916"/>
              <a:gd name="connsiteY4" fmla="*/ 1255594 h 1760561"/>
              <a:gd name="connsiteX5" fmla="*/ 409433 w 2947916"/>
              <a:gd name="connsiteY5" fmla="*/ 1064525 h 1760561"/>
              <a:gd name="connsiteX6" fmla="*/ 627797 w 2947916"/>
              <a:gd name="connsiteY6" fmla="*/ 1064525 h 1760561"/>
              <a:gd name="connsiteX7" fmla="*/ 655093 w 2947916"/>
              <a:gd name="connsiteY7" fmla="*/ 968991 h 1760561"/>
              <a:gd name="connsiteX8" fmla="*/ 968991 w 2947916"/>
              <a:gd name="connsiteY8" fmla="*/ 968991 h 1760561"/>
              <a:gd name="connsiteX9" fmla="*/ 968991 w 2947916"/>
              <a:gd name="connsiteY9" fmla="*/ 1050877 h 1760561"/>
              <a:gd name="connsiteX10" fmla="*/ 1746913 w 2947916"/>
              <a:gd name="connsiteY10" fmla="*/ 1064525 h 1760561"/>
              <a:gd name="connsiteX11" fmla="*/ 1787857 w 2947916"/>
              <a:gd name="connsiteY11" fmla="*/ 955343 h 1760561"/>
              <a:gd name="connsiteX12" fmla="*/ 2006221 w 2947916"/>
              <a:gd name="connsiteY12" fmla="*/ 955343 h 1760561"/>
              <a:gd name="connsiteX13" fmla="*/ 2019869 w 2947916"/>
              <a:gd name="connsiteY13" fmla="*/ 696036 h 1760561"/>
              <a:gd name="connsiteX14" fmla="*/ 2156346 w 2947916"/>
              <a:gd name="connsiteY14" fmla="*/ 696036 h 1760561"/>
              <a:gd name="connsiteX15" fmla="*/ 2183642 w 2947916"/>
              <a:gd name="connsiteY15" fmla="*/ 409433 h 1760561"/>
              <a:gd name="connsiteX16" fmla="*/ 2374711 w 2947916"/>
              <a:gd name="connsiteY16" fmla="*/ 395785 h 1760561"/>
              <a:gd name="connsiteX17" fmla="*/ 2402006 w 2947916"/>
              <a:gd name="connsiteY17" fmla="*/ 143762 h 1760561"/>
              <a:gd name="connsiteX18" fmla="*/ 2618695 w 2947916"/>
              <a:gd name="connsiteY18" fmla="*/ 166201 h 1760561"/>
              <a:gd name="connsiteX19" fmla="*/ 2620370 w 2947916"/>
              <a:gd name="connsiteY19" fmla="*/ 0 h 1760561"/>
              <a:gd name="connsiteX20" fmla="*/ 2920621 w 2947916"/>
              <a:gd name="connsiteY20" fmla="*/ 0 h 1760561"/>
              <a:gd name="connsiteX21" fmla="*/ 2947916 w 2947916"/>
              <a:gd name="connsiteY21" fmla="*/ 1760561 h 1760561"/>
              <a:gd name="connsiteX0" fmla="*/ 0 w 2947916"/>
              <a:gd name="connsiteY0" fmla="*/ 1746913 h 1760561"/>
              <a:gd name="connsiteX1" fmla="*/ 27296 w 2947916"/>
              <a:gd name="connsiteY1" fmla="*/ 1487606 h 1760561"/>
              <a:gd name="connsiteX2" fmla="*/ 218364 w 2947916"/>
              <a:gd name="connsiteY2" fmla="*/ 1501254 h 1760561"/>
              <a:gd name="connsiteX3" fmla="*/ 218364 w 2947916"/>
              <a:gd name="connsiteY3" fmla="*/ 1255594 h 1760561"/>
              <a:gd name="connsiteX4" fmla="*/ 409433 w 2947916"/>
              <a:gd name="connsiteY4" fmla="*/ 1255594 h 1760561"/>
              <a:gd name="connsiteX5" fmla="*/ 409433 w 2947916"/>
              <a:gd name="connsiteY5" fmla="*/ 1064525 h 1760561"/>
              <a:gd name="connsiteX6" fmla="*/ 627797 w 2947916"/>
              <a:gd name="connsiteY6" fmla="*/ 1064525 h 1760561"/>
              <a:gd name="connsiteX7" fmla="*/ 655093 w 2947916"/>
              <a:gd name="connsiteY7" fmla="*/ 968991 h 1760561"/>
              <a:gd name="connsiteX8" fmla="*/ 968991 w 2947916"/>
              <a:gd name="connsiteY8" fmla="*/ 968991 h 1760561"/>
              <a:gd name="connsiteX9" fmla="*/ 968991 w 2947916"/>
              <a:gd name="connsiteY9" fmla="*/ 1050877 h 1760561"/>
              <a:gd name="connsiteX10" fmla="*/ 1746913 w 2947916"/>
              <a:gd name="connsiteY10" fmla="*/ 1064525 h 1760561"/>
              <a:gd name="connsiteX11" fmla="*/ 1787857 w 2947916"/>
              <a:gd name="connsiteY11" fmla="*/ 955343 h 1760561"/>
              <a:gd name="connsiteX12" fmla="*/ 2006221 w 2947916"/>
              <a:gd name="connsiteY12" fmla="*/ 955343 h 1760561"/>
              <a:gd name="connsiteX13" fmla="*/ 2019869 w 2947916"/>
              <a:gd name="connsiteY13" fmla="*/ 696036 h 1760561"/>
              <a:gd name="connsiteX14" fmla="*/ 2156346 w 2947916"/>
              <a:gd name="connsiteY14" fmla="*/ 696036 h 1760561"/>
              <a:gd name="connsiteX15" fmla="*/ 2183642 w 2947916"/>
              <a:gd name="connsiteY15" fmla="*/ 409433 h 1760561"/>
              <a:gd name="connsiteX16" fmla="*/ 2374711 w 2947916"/>
              <a:gd name="connsiteY16" fmla="*/ 395785 h 1760561"/>
              <a:gd name="connsiteX17" fmla="*/ 2402006 w 2947916"/>
              <a:gd name="connsiteY17" fmla="*/ 143762 h 1760561"/>
              <a:gd name="connsiteX18" fmla="*/ 2624305 w 2947916"/>
              <a:gd name="connsiteY18" fmla="*/ 143762 h 1760561"/>
              <a:gd name="connsiteX19" fmla="*/ 2620370 w 2947916"/>
              <a:gd name="connsiteY19" fmla="*/ 0 h 1760561"/>
              <a:gd name="connsiteX20" fmla="*/ 2920621 w 2947916"/>
              <a:gd name="connsiteY20" fmla="*/ 0 h 1760561"/>
              <a:gd name="connsiteX21" fmla="*/ 2947916 w 2947916"/>
              <a:gd name="connsiteY21" fmla="*/ 1760561 h 1760561"/>
              <a:gd name="connsiteX0" fmla="*/ 0 w 2947916"/>
              <a:gd name="connsiteY0" fmla="*/ 1746913 h 1760561"/>
              <a:gd name="connsiteX1" fmla="*/ 27296 w 2947916"/>
              <a:gd name="connsiteY1" fmla="*/ 1487606 h 1760561"/>
              <a:gd name="connsiteX2" fmla="*/ 218364 w 2947916"/>
              <a:gd name="connsiteY2" fmla="*/ 1501254 h 1760561"/>
              <a:gd name="connsiteX3" fmla="*/ 218364 w 2947916"/>
              <a:gd name="connsiteY3" fmla="*/ 1255594 h 1760561"/>
              <a:gd name="connsiteX4" fmla="*/ 409433 w 2947916"/>
              <a:gd name="connsiteY4" fmla="*/ 1255594 h 1760561"/>
              <a:gd name="connsiteX5" fmla="*/ 409433 w 2947916"/>
              <a:gd name="connsiteY5" fmla="*/ 1064525 h 1760561"/>
              <a:gd name="connsiteX6" fmla="*/ 627797 w 2947916"/>
              <a:gd name="connsiteY6" fmla="*/ 1064525 h 1760561"/>
              <a:gd name="connsiteX7" fmla="*/ 655093 w 2947916"/>
              <a:gd name="connsiteY7" fmla="*/ 968991 h 1760561"/>
              <a:gd name="connsiteX8" fmla="*/ 968991 w 2947916"/>
              <a:gd name="connsiteY8" fmla="*/ 968991 h 1760561"/>
              <a:gd name="connsiteX9" fmla="*/ 968991 w 2947916"/>
              <a:gd name="connsiteY9" fmla="*/ 1050877 h 1760561"/>
              <a:gd name="connsiteX10" fmla="*/ 1746913 w 2947916"/>
              <a:gd name="connsiteY10" fmla="*/ 1064525 h 1760561"/>
              <a:gd name="connsiteX11" fmla="*/ 1787857 w 2947916"/>
              <a:gd name="connsiteY11" fmla="*/ 955343 h 1760561"/>
              <a:gd name="connsiteX12" fmla="*/ 2006221 w 2947916"/>
              <a:gd name="connsiteY12" fmla="*/ 955343 h 1760561"/>
              <a:gd name="connsiteX13" fmla="*/ 2019869 w 2947916"/>
              <a:gd name="connsiteY13" fmla="*/ 696036 h 1760561"/>
              <a:gd name="connsiteX14" fmla="*/ 2156346 w 2947916"/>
              <a:gd name="connsiteY14" fmla="*/ 696036 h 1760561"/>
              <a:gd name="connsiteX15" fmla="*/ 2183642 w 2947916"/>
              <a:gd name="connsiteY15" fmla="*/ 409433 h 1760561"/>
              <a:gd name="connsiteX16" fmla="*/ 2408369 w 2947916"/>
              <a:gd name="connsiteY16" fmla="*/ 384565 h 1760561"/>
              <a:gd name="connsiteX17" fmla="*/ 2402006 w 2947916"/>
              <a:gd name="connsiteY17" fmla="*/ 143762 h 1760561"/>
              <a:gd name="connsiteX18" fmla="*/ 2624305 w 2947916"/>
              <a:gd name="connsiteY18" fmla="*/ 143762 h 1760561"/>
              <a:gd name="connsiteX19" fmla="*/ 2620370 w 2947916"/>
              <a:gd name="connsiteY19" fmla="*/ 0 h 1760561"/>
              <a:gd name="connsiteX20" fmla="*/ 2920621 w 2947916"/>
              <a:gd name="connsiteY20" fmla="*/ 0 h 1760561"/>
              <a:gd name="connsiteX21" fmla="*/ 2947916 w 2947916"/>
              <a:gd name="connsiteY21" fmla="*/ 1760561 h 1760561"/>
              <a:gd name="connsiteX0" fmla="*/ 0 w 2947916"/>
              <a:gd name="connsiteY0" fmla="*/ 1746913 h 1760561"/>
              <a:gd name="connsiteX1" fmla="*/ 27296 w 2947916"/>
              <a:gd name="connsiteY1" fmla="*/ 1487606 h 1760561"/>
              <a:gd name="connsiteX2" fmla="*/ 218364 w 2947916"/>
              <a:gd name="connsiteY2" fmla="*/ 1501254 h 1760561"/>
              <a:gd name="connsiteX3" fmla="*/ 218364 w 2947916"/>
              <a:gd name="connsiteY3" fmla="*/ 1255594 h 1760561"/>
              <a:gd name="connsiteX4" fmla="*/ 409433 w 2947916"/>
              <a:gd name="connsiteY4" fmla="*/ 1255594 h 1760561"/>
              <a:gd name="connsiteX5" fmla="*/ 409433 w 2947916"/>
              <a:gd name="connsiteY5" fmla="*/ 1064525 h 1760561"/>
              <a:gd name="connsiteX6" fmla="*/ 627797 w 2947916"/>
              <a:gd name="connsiteY6" fmla="*/ 1064525 h 1760561"/>
              <a:gd name="connsiteX7" fmla="*/ 655093 w 2947916"/>
              <a:gd name="connsiteY7" fmla="*/ 968991 h 1760561"/>
              <a:gd name="connsiteX8" fmla="*/ 968991 w 2947916"/>
              <a:gd name="connsiteY8" fmla="*/ 968991 h 1760561"/>
              <a:gd name="connsiteX9" fmla="*/ 968991 w 2947916"/>
              <a:gd name="connsiteY9" fmla="*/ 1050877 h 1760561"/>
              <a:gd name="connsiteX10" fmla="*/ 1746913 w 2947916"/>
              <a:gd name="connsiteY10" fmla="*/ 1064525 h 1760561"/>
              <a:gd name="connsiteX11" fmla="*/ 1787857 w 2947916"/>
              <a:gd name="connsiteY11" fmla="*/ 955343 h 1760561"/>
              <a:gd name="connsiteX12" fmla="*/ 2006221 w 2947916"/>
              <a:gd name="connsiteY12" fmla="*/ 955343 h 1760561"/>
              <a:gd name="connsiteX13" fmla="*/ 2019869 w 2947916"/>
              <a:gd name="connsiteY13" fmla="*/ 696036 h 1760561"/>
              <a:gd name="connsiteX14" fmla="*/ 2156346 w 2947916"/>
              <a:gd name="connsiteY14" fmla="*/ 696036 h 1760561"/>
              <a:gd name="connsiteX15" fmla="*/ 2183642 w 2947916"/>
              <a:gd name="connsiteY15" fmla="*/ 409433 h 1760561"/>
              <a:gd name="connsiteX16" fmla="*/ 2380320 w 2947916"/>
              <a:gd name="connsiteY16" fmla="*/ 384565 h 1760561"/>
              <a:gd name="connsiteX17" fmla="*/ 2402006 w 2947916"/>
              <a:gd name="connsiteY17" fmla="*/ 143762 h 1760561"/>
              <a:gd name="connsiteX18" fmla="*/ 2624305 w 2947916"/>
              <a:gd name="connsiteY18" fmla="*/ 143762 h 1760561"/>
              <a:gd name="connsiteX19" fmla="*/ 2620370 w 2947916"/>
              <a:gd name="connsiteY19" fmla="*/ 0 h 1760561"/>
              <a:gd name="connsiteX20" fmla="*/ 2920621 w 2947916"/>
              <a:gd name="connsiteY20" fmla="*/ 0 h 1760561"/>
              <a:gd name="connsiteX21" fmla="*/ 2947916 w 2947916"/>
              <a:gd name="connsiteY21" fmla="*/ 1760561 h 1760561"/>
              <a:gd name="connsiteX0" fmla="*/ 0 w 2947916"/>
              <a:gd name="connsiteY0" fmla="*/ 1746913 h 1760561"/>
              <a:gd name="connsiteX1" fmla="*/ 27296 w 2947916"/>
              <a:gd name="connsiteY1" fmla="*/ 1487606 h 1760561"/>
              <a:gd name="connsiteX2" fmla="*/ 218364 w 2947916"/>
              <a:gd name="connsiteY2" fmla="*/ 1501254 h 1760561"/>
              <a:gd name="connsiteX3" fmla="*/ 218364 w 2947916"/>
              <a:gd name="connsiteY3" fmla="*/ 1255594 h 1760561"/>
              <a:gd name="connsiteX4" fmla="*/ 409433 w 2947916"/>
              <a:gd name="connsiteY4" fmla="*/ 1255594 h 1760561"/>
              <a:gd name="connsiteX5" fmla="*/ 409433 w 2947916"/>
              <a:gd name="connsiteY5" fmla="*/ 1064525 h 1760561"/>
              <a:gd name="connsiteX6" fmla="*/ 627797 w 2947916"/>
              <a:gd name="connsiteY6" fmla="*/ 1064525 h 1760561"/>
              <a:gd name="connsiteX7" fmla="*/ 655093 w 2947916"/>
              <a:gd name="connsiteY7" fmla="*/ 968991 h 1760561"/>
              <a:gd name="connsiteX8" fmla="*/ 968991 w 2947916"/>
              <a:gd name="connsiteY8" fmla="*/ 968991 h 1760561"/>
              <a:gd name="connsiteX9" fmla="*/ 968991 w 2947916"/>
              <a:gd name="connsiteY9" fmla="*/ 1050877 h 1760561"/>
              <a:gd name="connsiteX10" fmla="*/ 1746913 w 2947916"/>
              <a:gd name="connsiteY10" fmla="*/ 1064525 h 1760561"/>
              <a:gd name="connsiteX11" fmla="*/ 1787857 w 2947916"/>
              <a:gd name="connsiteY11" fmla="*/ 955343 h 1760561"/>
              <a:gd name="connsiteX12" fmla="*/ 2006221 w 2947916"/>
              <a:gd name="connsiteY12" fmla="*/ 955343 h 1760561"/>
              <a:gd name="connsiteX13" fmla="*/ 2019869 w 2947916"/>
              <a:gd name="connsiteY13" fmla="*/ 696036 h 1760561"/>
              <a:gd name="connsiteX14" fmla="*/ 2156346 w 2947916"/>
              <a:gd name="connsiteY14" fmla="*/ 696036 h 1760561"/>
              <a:gd name="connsiteX15" fmla="*/ 2178032 w 2947916"/>
              <a:gd name="connsiteY15" fmla="*/ 381383 h 1760561"/>
              <a:gd name="connsiteX16" fmla="*/ 2380320 w 2947916"/>
              <a:gd name="connsiteY16" fmla="*/ 384565 h 1760561"/>
              <a:gd name="connsiteX17" fmla="*/ 2402006 w 2947916"/>
              <a:gd name="connsiteY17" fmla="*/ 143762 h 1760561"/>
              <a:gd name="connsiteX18" fmla="*/ 2624305 w 2947916"/>
              <a:gd name="connsiteY18" fmla="*/ 143762 h 1760561"/>
              <a:gd name="connsiteX19" fmla="*/ 2620370 w 2947916"/>
              <a:gd name="connsiteY19" fmla="*/ 0 h 1760561"/>
              <a:gd name="connsiteX20" fmla="*/ 2920621 w 2947916"/>
              <a:gd name="connsiteY20" fmla="*/ 0 h 1760561"/>
              <a:gd name="connsiteX21" fmla="*/ 2947916 w 2947916"/>
              <a:gd name="connsiteY21" fmla="*/ 1760561 h 1760561"/>
              <a:gd name="connsiteX0" fmla="*/ 0 w 2947916"/>
              <a:gd name="connsiteY0" fmla="*/ 1746913 h 1760561"/>
              <a:gd name="connsiteX1" fmla="*/ 27296 w 2947916"/>
              <a:gd name="connsiteY1" fmla="*/ 1487606 h 1760561"/>
              <a:gd name="connsiteX2" fmla="*/ 218364 w 2947916"/>
              <a:gd name="connsiteY2" fmla="*/ 1501254 h 1760561"/>
              <a:gd name="connsiteX3" fmla="*/ 218364 w 2947916"/>
              <a:gd name="connsiteY3" fmla="*/ 1255594 h 1760561"/>
              <a:gd name="connsiteX4" fmla="*/ 409433 w 2947916"/>
              <a:gd name="connsiteY4" fmla="*/ 1255594 h 1760561"/>
              <a:gd name="connsiteX5" fmla="*/ 409433 w 2947916"/>
              <a:gd name="connsiteY5" fmla="*/ 1064525 h 1760561"/>
              <a:gd name="connsiteX6" fmla="*/ 627797 w 2947916"/>
              <a:gd name="connsiteY6" fmla="*/ 1064525 h 1760561"/>
              <a:gd name="connsiteX7" fmla="*/ 655093 w 2947916"/>
              <a:gd name="connsiteY7" fmla="*/ 968991 h 1760561"/>
              <a:gd name="connsiteX8" fmla="*/ 968991 w 2947916"/>
              <a:gd name="connsiteY8" fmla="*/ 968991 h 1760561"/>
              <a:gd name="connsiteX9" fmla="*/ 968991 w 2947916"/>
              <a:gd name="connsiteY9" fmla="*/ 1050877 h 1760561"/>
              <a:gd name="connsiteX10" fmla="*/ 1746913 w 2947916"/>
              <a:gd name="connsiteY10" fmla="*/ 1064525 h 1760561"/>
              <a:gd name="connsiteX11" fmla="*/ 1787857 w 2947916"/>
              <a:gd name="connsiteY11" fmla="*/ 955343 h 1760561"/>
              <a:gd name="connsiteX12" fmla="*/ 2006221 w 2947916"/>
              <a:gd name="connsiteY12" fmla="*/ 955343 h 1760561"/>
              <a:gd name="connsiteX13" fmla="*/ 2019869 w 2947916"/>
              <a:gd name="connsiteY13" fmla="*/ 696036 h 1760561"/>
              <a:gd name="connsiteX14" fmla="*/ 2156346 w 2947916"/>
              <a:gd name="connsiteY14" fmla="*/ 696036 h 1760561"/>
              <a:gd name="connsiteX15" fmla="*/ 2178032 w 2947916"/>
              <a:gd name="connsiteY15" fmla="*/ 381383 h 1760561"/>
              <a:gd name="connsiteX16" fmla="*/ 2402759 w 2947916"/>
              <a:gd name="connsiteY16" fmla="*/ 378955 h 1760561"/>
              <a:gd name="connsiteX17" fmla="*/ 2402006 w 2947916"/>
              <a:gd name="connsiteY17" fmla="*/ 143762 h 1760561"/>
              <a:gd name="connsiteX18" fmla="*/ 2624305 w 2947916"/>
              <a:gd name="connsiteY18" fmla="*/ 143762 h 1760561"/>
              <a:gd name="connsiteX19" fmla="*/ 2620370 w 2947916"/>
              <a:gd name="connsiteY19" fmla="*/ 0 h 1760561"/>
              <a:gd name="connsiteX20" fmla="*/ 2920621 w 2947916"/>
              <a:gd name="connsiteY20" fmla="*/ 0 h 1760561"/>
              <a:gd name="connsiteX21" fmla="*/ 2947916 w 2947916"/>
              <a:gd name="connsiteY21" fmla="*/ 1760561 h 1760561"/>
              <a:gd name="connsiteX0" fmla="*/ 0 w 2947916"/>
              <a:gd name="connsiteY0" fmla="*/ 1746913 h 1760561"/>
              <a:gd name="connsiteX1" fmla="*/ 27296 w 2947916"/>
              <a:gd name="connsiteY1" fmla="*/ 1487606 h 1760561"/>
              <a:gd name="connsiteX2" fmla="*/ 218364 w 2947916"/>
              <a:gd name="connsiteY2" fmla="*/ 1501254 h 1760561"/>
              <a:gd name="connsiteX3" fmla="*/ 218364 w 2947916"/>
              <a:gd name="connsiteY3" fmla="*/ 1255594 h 1760561"/>
              <a:gd name="connsiteX4" fmla="*/ 409433 w 2947916"/>
              <a:gd name="connsiteY4" fmla="*/ 1255594 h 1760561"/>
              <a:gd name="connsiteX5" fmla="*/ 409433 w 2947916"/>
              <a:gd name="connsiteY5" fmla="*/ 1064525 h 1760561"/>
              <a:gd name="connsiteX6" fmla="*/ 627797 w 2947916"/>
              <a:gd name="connsiteY6" fmla="*/ 1064525 h 1760561"/>
              <a:gd name="connsiteX7" fmla="*/ 655093 w 2947916"/>
              <a:gd name="connsiteY7" fmla="*/ 968991 h 1760561"/>
              <a:gd name="connsiteX8" fmla="*/ 968991 w 2947916"/>
              <a:gd name="connsiteY8" fmla="*/ 968991 h 1760561"/>
              <a:gd name="connsiteX9" fmla="*/ 968991 w 2947916"/>
              <a:gd name="connsiteY9" fmla="*/ 1050877 h 1760561"/>
              <a:gd name="connsiteX10" fmla="*/ 1791792 w 2947916"/>
              <a:gd name="connsiteY10" fmla="*/ 1053305 h 1760561"/>
              <a:gd name="connsiteX11" fmla="*/ 1787857 w 2947916"/>
              <a:gd name="connsiteY11" fmla="*/ 955343 h 1760561"/>
              <a:gd name="connsiteX12" fmla="*/ 2006221 w 2947916"/>
              <a:gd name="connsiteY12" fmla="*/ 955343 h 1760561"/>
              <a:gd name="connsiteX13" fmla="*/ 2019869 w 2947916"/>
              <a:gd name="connsiteY13" fmla="*/ 696036 h 1760561"/>
              <a:gd name="connsiteX14" fmla="*/ 2156346 w 2947916"/>
              <a:gd name="connsiteY14" fmla="*/ 696036 h 1760561"/>
              <a:gd name="connsiteX15" fmla="*/ 2178032 w 2947916"/>
              <a:gd name="connsiteY15" fmla="*/ 381383 h 1760561"/>
              <a:gd name="connsiteX16" fmla="*/ 2402759 w 2947916"/>
              <a:gd name="connsiteY16" fmla="*/ 378955 h 1760561"/>
              <a:gd name="connsiteX17" fmla="*/ 2402006 w 2947916"/>
              <a:gd name="connsiteY17" fmla="*/ 143762 h 1760561"/>
              <a:gd name="connsiteX18" fmla="*/ 2624305 w 2947916"/>
              <a:gd name="connsiteY18" fmla="*/ 143762 h 1760561"/>
              <a:gd name="connsiteX19" fmla="*/ 2620370 w 2947916"/>
              <a:gd name="connsiteY19" fmla="*/ 0 h 1760561"/>
              <a:gd name="connsiteX20" fmla="*/ 2920621 w 2947916"/>
              <a:gd name="connsiteY20" fmla="*/ 0 h 1760561"/>
              <a:gd name="connsiteX21" fmla="*/ 2947916 w 2947916"/>
              <a:gd name="connsiteY21" fmla="*/ 1760561 h 1760561"/>
              <a:gd name="connsiteX0" fmla="*/ 0 w 2947916"/>
              <a:gd name="connsiteY0" fmla="*/ 1746913 h 1760561"/>
              <a:gd name="connsiteX1" fmla="*/ 27296 w 2947916"/>
              <a:gd name="connsiteY1" fmla="*/ 1487606 h 1760561"/>
              <a:gd name="connsiteX2" fmla="*/ 218364 w 2947916"/>
              <a:gd name="connsiteY2" fmla="*/ 1501254 h 1760561"/>
              <a:gd name="connsiteX3" fmla="*/ 218364 w 2947916"/>
              <a:gd name="connsiteY3" fmla="*/ 1255594 h 1760561"/>
              <a:gd name="connsiteX4" fmla="*/ 409433 w 2947916"/>
              <a:gd name="connsiteY4" fmla="*/ 1255594 h 1760561"/>
              <a:gd name="connsiteX5" fmla="*/ 409433 w 2947916"/>
              <a:gd name="connsiteY5" fmla="*/ 1047696 h 1760561"/>
              <a:gd name="connsiteX6" fmla="*/ 627797 w 2947916"/>
              <a:gd name="connsiteY6" fmla="*/ 1064525 h 1760561"/>
              <a:gd name="connsiteX7" fmla="*/ 655093 w 2947916"/>
              <a:gd name="connsiteY7" fmla="*/ 968991 h 1760561"/>
              <a:gd name="connsiteX8" fmla="*/ 968991 w 2947916"/>
              <a:gd name="connsiteY8" fmla="*/ 968991 h 1760561"/>
              <a:gd name="connsiteX9" fmla="*/ 968991 w 2947916"/>
              <a:gd name="connsiteY9" fmla="*/ 1050877 h 1760561"/>
              <a:gd name="connsiteX10" fmla="*/ 1791792 w 2947916"/>
              <a:gd name="connsiteY10" fmla="*/ 1053305 h 1760561"/>
              <a:gd name="connsiteX11" fmla="*/ 1787857 w 2947916"/>
              <a:gd name="connsiteY11" fmla="*/ 955343 h 1760561"/>
              <a:gd name="connsiteX12" fmla="*/ 2006221 w 2947916"/>
              <a:gd name="connsiteY12" fmla="*/ 955343 h 1760561"/>
              <a:gd name="connsiteX13" fmla="*/ 2019869 w 2947916"/>
              <a:gd name="connsiteY13" fmla="*/ 696036 h 1760561"/>
              <a:gd name="connsiteX14" fmla="*/ 2156346 w 2947916"/>
              <a:gd name="connsiteY14" fmla="*/ 696036 h 1760561"/>
              <a:gd name="connsiteX15" fmla="*/ 2178032 w 2947916"/>
              <a:gd name="connsiteY15" fmla="*/ 381383 h 1760561"/>
              <a:gd name="connsiteX16" fmla="*/ 2402759 w 2947916"/>
              <a:gd name="connsiteY16" fmla="*/ 378955 h 1760561"/>
              <a:gd name="connsiteX17" fmla="*/ 2402006 w 2947916"/>
              <a:gd name="connsiteY17" fmla="*/ 143762 h 1760561"/>
              <a:gd name="connsiteX18" fmla="*/ 2624305 w 2947916"/>
              <a:gd name="connsiteY18" fmla="*/ 143762 h 1760561"/>
              <a:gd name="connsiteX19" fmla="*/ 2620370 w 2947916"/>
              <a:gd name="connsiteY19" fmla="*/ 0 h 1760561"/>
              <a:gd name="connsiteX20" fmla="*/ 2920621 w 2947916"/>
              <a:gd name="connsiteY20" fmla="*/ 0 h 1760561"/>
              <a:gd name="connsiteX21" fmla="*/ 2947916 w 2947916"/>
              <a:gd name="connsiteY21" fmla="*/ 1760561 h 1760561"/>
              <a:gd name="connsiteX0" fmla="*/ 0 w 2947916"/>
              <a:gd name="connsiteY0" fmla="*/ 1746913 h 1760561"/>
              <a:gd name="connsiteX1" fmla="*/ 27296 w 2947916"/>
              <a:gd name="connsiteY1" fmla="*/ 1487606 h 1760561"/>
              <a:gd name="connsiteX2" fmla="*/ 218364 w 2947916"/>
              <a:gd name="connsiteY2" fmla="*/ 1501254 h 1760561"/>
              <a:gd name="connsiteX3" fmla="*/ 218364 w 2947916"/>
              <a:gd name="connsiteY3" fmla="*/ 1255594 h 1760561"/>
              <a:gd name="connsiteX4" fmla="*/ 409433 w 2947916"/>
              <a:gd name="connsiteY4" fmla="*/ 1255594 h 1760561"/>
              <a:gd name="connsiteX5" fmla="*/ 409433 w 2947916"/>
              <a:gd name="connsiteY5" fmla="*/ 1047696 h 1760561"/>
              <a:gd name="connsiteX6" fmla="*/ 627797 w 2947916"/>
              <a:gd name="connsiteY6" fmla="*/ 1042086 h 1760561"/>
              <a:gd name="connsiteX7" fmla="*/ 655093 w 2947916"/>
              <a:gd name="connsiteY7" fmla="*/ 968991 h 1760561"/>
              <a:gd name="connsiteX8" fmla="*/ 968991 w 2947916"/>
              <a:gd name="connsiteY8" fmla="*/ 968991 h 1760561"/>
              <a:gd name="connsiteX9" fmla="*/ 968991 w 2947916"/>
              <a:gd name="connsiteY9" fmla="*/ 1050877 h 1760561"/>
              <a:gd name="connsiteX10" fmla="*/ 1791792 w 2947916"/>
              <a:gd name="connsiteY10" fmla="*/ 1053305 h 1760561"/>
              <a:gd name="connsiteX11" fmla="*/ 1787857 w 2947916"/>
              <a:gd name="connsiteY11" fmla="*/ 955343 h 1760561"/>
              <a:gd name="connsiteX12" fmla="*/ 2006221 w 2947916"/>
              <a:gd name="connsiteY12" fmla="*/ 955343 h 1760561"/>
              <a:gd name="connsiteX13" fmla="*/ 2019869 w 2947916"/>
              <a:gd name="connsiteY13" fmla="*/ 696036 h 1760561"/>
              <a:gd name="connsiteX14" fmla="*/ 2156346 w 2947916"/>
              <a:gd name="connsiteY14" fmla="*/ 696036 h 1760561"/>
              <a:gd name="connsiteX15" fmla="*/ 2178032 w 2947916"/>
              <a:gd name="connsiteY15" fmla="*/ 381383 h 1760561"/>
              <a:gd name="connsiteX16" fmla="*/ 2402759 w 2947916"/>
              <a:gd name="connsiteY16" fmla="*/ 378955 h 1760561"/>
              <a:gd name="connsiteX17" fmla="*/ 2402006 w 2947916"/>
              <a:gd name="connsiteY17" fmla="*/ 143762 h 1760561"/>
              <a:gd name="connsiteX18" fmla="*/ 2624305 w 2947916"/>
              <a:gd name="connsiteY18" fmla="*/ 143762 h 1760561"/>
              <a:gd name="connsiteX19" fmla="*/ 2620370 w 2947916"/>
              <a:gd name="connsiteY19" fmla="*/ 0 h 1760561"/>
              <a:gd name="connsiteX20" fmla="*/ 2920621 w 2947916"/>
              <a:gd name="connsiteY20" fmla="*/ 0 h 1760561"/>
              <a:gd name="connsiteX21" fmla="*/ 2947916 w 2947916"/>
              <a:gd name="connsiteY21" fmla="*/ 1760561 h 1760561"/>
              <a:gd name="connsiteX0" fmla="*/ 0 w 2947916"/>
              <a:gd name="connsiteY0" fmla="*/ 1746913 h 1760561"/>
              <a:gd name="connsiteX1" fmla="*/ 27296 w 2947916"/>
              <a:gd name="connsiteY1" fmla="*/ 1487606 h 1760561"/>
              <a:gd name="connsiteX2" fmla="*/ 218364 w 2947916"/>
              <a:gd name="connsiteY2" fmla="*/ 1501254 h 1760561"/>
              <a:gd name="connsiteX3" fmla="*/ 218364 w 2947916"/>
              <a:gd name="connsiteY3" fmla="*/ 1255594 h 1760561"/>
              <a:gd name="connsiteX4" fmla="*/ 409433 w 2947916"/>
              <a:gd name="connsiteY4" fmla="*/ 1255594 h 1760561"/>
              <a:gd name="connsiteX5" fmla="*/ 409433 w 2947916"/>
              <a:gd name="connsiteY5" fmla="*/ 1047696 h 1760561"/>
              <a:gd name="connsiteX6" fmla="*/ 661456 w 2947916"/>
              <a:gd name="connsiteY6" fmla="*/ 1047695 h 1760561"/>
              <a:gd name="connsiteX7" fmla="*/ 655093 w 2947916"/>
              <a:gd name="connsiteY7" fmla="*/ 968991 h 1760561"/>
              <a:gd name="connsiteX8" fmla="*/ 968991 w 2947916"/>
              <a:gd name="connsiteY8" fmla="*/ 968991 h 1760561"/>
              <a:gd name="connsiteX9" fmla="*/ 968991 w 2947916"/>
              <a:gd name="connsiteY9" fmla="*/ 1050877 h 1760561"/>
              <a:gd name="connsiteX10" fmla="*/ 1791792 w 2947916"/>
              <a:gd name="connsiteY10" fmla="*/ 1053305 h 1760561"/>
              <a:gd name="connsiteX11" fmla="*/ 1787857 w 2947916"/>
              <a:gd name="connsiteY11" fmla="*/ 955343 h 1760561"/>
              <a:gd name="connsiteX12" fmla="*/ 2006221 w 2947916"/>
              <a:gd name="connsiteY12" fmla="*/ 955343 h 1760561"/>
              <a:gd name="connsiteX13" fmla="*/ 2019869 w 2947916"/>
              <a:gd name="connsiteY13" fmla="*/ 696036 h 1760561"/>
              <a:gd name="connsiteX14" fmla="*/ 2156346 w 2947916"/>
              <a:gd name="connsiteY14" fmla="*/ 696036 h 1760561"/>
              <a:gd name="connsiteX15" fmla="*/ 2178032 w 2947916"/>
              <a:gd name="connsiteY15" fmla="*/ 381383 h 1760561"/>
              <a:gd name="connsiteX16" fmla="*/ 2402759 w 2947916"/>
              <a:gd name="connsiteY16" fmla="*/ 378955 h 1760561"/>
              <a:gd name="connsiteX17" fmla="*/ 2402006 w 2947916"/>
              <a:gd name="connsiteY17" fmla="*/ 143762 h 1760561"/>
              <a:gd name="connsiteX18" fmla="*/ 2624305 w 2947916"/>
              <a:gd name="connsiteY18" fmla="*/ 143762 h 1760561"/>
              <a:gd name="connsiteX19" fmla="*/ 2620370 w 2947916"/>
              <a:gd name="connsiteY19" fmla="*/ 0 h 1760561"/>
              <a:gd name="connsiteX20" fmla="*/ 2920621 w 2947916"/>
              <a:gd name="connsiteY20" fmla="*/ 0 h 1760561"/>
              <a:gd name="connsiteX21" fmla="*/ 2947916 w 2947916"/>
              <a:gd name="connsiteY21" fmla="*/ 1760561 h 1760561"/>
              <a:gd name="connsiteX0" fmla="*/ 0 w 2947916"/>
              <a:gd name="connsiteY0" fmla="*/ 1746913 h 1760561"/>
              <a:gd name="connsiteX1" fmla="*/ 27296 w 2947916"/>
              <a:gd name="connsiteY1" fmla="*/ 1487606 h 1760561"/>
              <a:gd name="connsiteX2" fmla="*/ 218364 w 2947916"/>
              <a:gd name="connsiteY2" fmla="*/ 1501254 h 1760561"/>
              <a:gd name="connsiteX3" fmla="*/ 218364 w 2947916"/>
              <a:gd name="connsiteY3" fmla="*/ 1255594 h 1760561"/>
              <a:gd name="connsiteX4" fmla="*/ 409433 w 2947916"/>
              <a:gd name="connsiteY4" fmla="*/ 1255594 h 1760561"/>
              <a:gd name="connsiteX5" fmla="*/ 409433 w 2947916"/>
              <a:gd name="connsiteY5" fmla="*/ 1047696 h 1760561"/>
              <a:gd name="connsiteX6" fmla="*/ 661456 w 2947916"/>
              <a:gd name="connsiteY6" fmla="*/ 1047695 h 1760561"/>
              <a:gd name="connsiteX7" fmla="*/ 655093 w 2947916"/>
              <a:gd name="connsiteY7" fmla="*/ 968991 h 1760561"/>
              <a:gd name="connsiteX8" fmla="*/ 968991 w 2947916"/>
              <a:gd name="connsiteY8" fmla="*/ 968991 h 1760561"/>
              <a:gd name="connsiteX9" fmla="*/ 968991 w 2947916"/>
              <a:gd name="connsiteY9" fmla="*/ 1050877 h 1760561"/>
              <a:gd name="connsiteX10" fmla="*/ 1791792 w 2947916"/>
              <a:gd name="connsiteY10" fmla="*/ 1053305 h 1760561"/>
              <a:gd name="connsiteX11" fmla="*/ 1787857 w 2947916"/>
              <a:gd name="connsiteY11" fmla="*/ 955343 h 1760561"/>
              <a:gd name="connsiteX12" fmla="*/ 2006221 w 2947916"/>
              <a:gd name="connsiteY12" fmla="*/ 955343 h 1760561"/>
              <a:gd name="connsiteX13" fmla="*/ 2019869 w 2947916"/>
              <a:gd name="connsiteY13" fmla="*/ 696036 h 1760561"/>
              <a:gd name="connsiteX14" fmla="*/ 2156346 w 2947916"/>
              <a:gd name="connsiteY14" fmla="*/ 696036 h 1760561"/>
              <a:gd name="connsiteX15" fmla="*/ 2178032 w 2947916"/>
              <a:gd name="connsiteY15" fmla="*/ 381383 h 1760561"/>
              <a:gd name="connsiteX16" fmla="*/ 2402759 w 2947916"/>
              <a:gd name="connsiteY16" fmla="*/ 378955 h 1760561"/>
              <a:gd name="connsiteX17" fmla="*/ 2402006 w 2947916"/>
              <a:gd name="connsiteY17" fmla="*/ 143762 h 1760561"/>
              <a:gd name="connsiteX18" fmla="*/ 2624305 w 2947916"/>
              <a:gd name="connsiteY18" fmla="*/ 143762 h 1760561"/>
              <a:gd name="connsiteX19" fmla="*/ 2620370 w 2947916"/>
              <a:gd name="connsiteY19" fmla="*/ 0 h 1760561"/>
              <a:gd name="connsiteX20" fmla="*/ 2920621 w 2947916"/>
              <a:gd name="connsiteY20" fmla="*/ 0 h 1760561"/>
              <a:gd name="connsiteX21" fmla="*/ 2947916 w 2947916"/>
              <a:gd name="connsiteY21" fmla="*/ 1760561 h 1760561"/>
              <a:gd name="connsiteX0" fmla="*/ 0 w 2947916"/>
              <a:gd name="connsiteY0" fmla="*/ 1746913 h 1760561"/>
              <a:gd name="connsiteX1" fmla="*/ 27296 w 2947916"/>
              <a:gd name="connsiteY1" fmla="*/ 1487606 h 1760561"/>
              <a:gd name="connsiteX2" fmla="*/ 218364 w 2947916"/>
              <a:gd name="connsiteY2" fmla="*/ 1501254 h 1760561"/>
              <a:gd name="connsiteX3" fmla="*/ 218364 w 2947916"/>
              <a:gd name="connsiteY3" fmla="*/ 1255594 h 1760561"/>
              <a:gd name="connsiteX4" fmla="*/ 420653 w 2947916"/>
              <a:gd name="connsiteY4" fmla="*/ 1227545 h 1760561"/>
              <a:gd name="connsiteX5" fmla="*/ 409433 w 2947916"/>
              <a:gd name="connsiteY5" fmla="*/ 1047696 h 1760561"/>
              <a:gd name="connsiteX6" fmla="*/ 661456 w 2947916"/>
              <a:gd name="connsiteY6" fmla="*/ 1047695 h 1760561"/>
              <a:gd name="connsiteX7" fmla="*/ 655093 w 2947916"/>
              <a:gd name="connsiteY7" fmla="*/ 968991 h 1760561"/>
              <a:gd name="connsiteX8" fmla="*/ 968991 w 2947916"/>
              <a:gd name="connsiteY8" fmla="*/ 968991 h 1760561"/>
              <a:gd name="connsiteX9" fmla="*/ 968991 w 2947916"/>
              <a:gd name="connsiteY9" fmla="*/ 1050877 h 1760561"/>
              <a:gd name="connsiteX10" fmla="*/ 1791792 w 2947916"/>
              <a:gd name="connsiteY10" fmla="*/ 1053305 h 1760561"/>
              <a:gd name="connsiteX11" fmla="*/ 1787857 w 2947916"/>
              <a:gd name="connsiteY11" fmla="*/ 955343 h 1760561"/>
              <a:gd name="connsiteX12" fmla="*/ 2006221 w 2947916"/>
              <a:gd name="connsiteY12" fmla="*/ 955343 h 1760561"/>
              <a:gd name="connsiteX13" fmla="*/ 2019869 w 2947916"/>
              <a:gd name="connsiteY13" fmla="*/ 696036 h 1760561"/>
              <a:gd name="connsiteX14" fmla="*/ 2156346 w 2947916"/>
              <a:gd name="connsiteY14" fmla="*/ 696036 h 1760561"/>
              <a:gd name="connsiteX15" fmla="*/ 2178032 w 2947916"/>
              <a:gd name="connsiteY15" fmla="*/ 381383 h 1760561"/>
              <a:gd name="connsiteX16" fmla="*/ 2402759 w 2947916"/>
              <a:gd name="connsiteY16" fmla="*/ 378955 h 1760561"/>
              <a:gd name="connsiteX17" fmla="*/ 2402006 w 2947916"/>
              <a:gd name="connsiteY17" fmla="*/ 143762 h 1760561"/>
              <a:gd name="connsiteX18" fmla="*/ 2624305 w 2947916"/>
              <a:gd name="connsiteY18" fmla="*/ 143762 h 1760561"/>
              <a:gd name="connsiteX19" fmla="*/ 2620370 w 2947916"/>
              <a:gd name="connsiteY19" fmla="*/ 0 h 1760561"/>
              <a:gd name="connsiteX20" fmla="*/ 2920621 w 2947916"/>
              <a:gd name="connsiteY20" fmla="*/ 0 h 1760561"/>
              <a:gd name="connsiteX21" fmla="*/ 2947916 w 2947916"/>
              <a:gd name="connsiteY21" fmla="*/ 1760561 h 1760561"/>
              <a:gd name="connsiteX0" fmla="*/ 0 w 2947916"/>
              <a:gd name="connsiteY0" fmla="*/ 1746913 h 1760561"/>
              <a:gd name="connsiteX1" fmla="*/ 27296 w 2947916"/>
              <a:gd name="connsiteY1" fmla="*/ 1487606 h 1760561"/>
              <a:gd name="connsiteX2" fmla="*/ 218364 w 2947916"/>
              <a:gd name="connsiteY2" fmla="*/ 1501254 h 1760561"/>
              <a:gd name="connsiteX3" fmla="*/ 218364 w 2947916"/>
              <a:gd name="connsiteY3" fmla="*/ 1255594 h 1760561"/>
              <a:gd name="connsiteX4" fmla="*/ 420653 w 2947916"/>
              <a:gd name="connsiteY4" fmla="*/ 1227545 h 1760561"/>
              <a:gd name="connsiteX5" fmla="*/ 409433 w 2947916"/>
              <a:gd name="connsiteY5" fmla="*/ 1047696 h 1760561"/>
              <a:gd name="connsiteX6" fmla="*/ 661456 w 2947916"/>
              <a:gd name="connsiteY6" fmla="*/ 1047695 h 1760561"/>
              <a:gd name="connsiteX7" fmla="*/ 655093 w 2947916"/>
              <a:gd name="connsiteY7" fmla="*/ 968991 h 1760561"/>
              <a:gd name="connsiteX8" fmla="*/ 968991 w 2947916"/>
              <a:gd name="connsiteY8" fmla="*/ 968991 h 1760561"/>
              <a:gd name="connsiteX9" fmla="*/ 968991 w 2947916"/>
              <a:gd name="connsiteY9" fmla="*/ 1050877 h 1760561"/>
              <a:gd name="connsiteX10" fmla="*/ 1791792 w 2947916"/>
              <a:gd name="connsiteY10" fmla="*/ 1053305 h 1760561"/>
              <a:gd name="connsiteX11" fmla="*/ 1787857 w 2947916"/>
              <a:gd name="connsiteY11" fmla="*/ 955343 h 1760561"/>
              <a:gd name="connsiteX12" fmla="*/ 2006221 w 2947916"/>
              <a:gd name="connsiteY12" fmla="*/ 955343 h 1760561"/>
              <a:gd name="connsiteX13" fmla="*/ 2019869 w 2947916"/>
              <a:gd name="connsiteY13" fmla="*/ 696036 h 1760561"/>
              <a:gd name="connsiteX14" fmla="*/ 2156346 w 2947916"/>
              <a:gd name="connsiteY14" fmla="*/ 696036 h 1760561"/>
              <a:gd name="connsiteX15" fmla="*/ 2178032 w 2947916"/>
              <a:gd name="connsiteY15" fmla="*/ 381383 h 1760561"/>
              <a:gd name="connsiteX16" fmla="*/ 2402759 w 2947916"/>
              <a:gd name="connsiteY16" fmla="*/ 378955 h 1760561"/>
              <a:gd name="connsiteX17" fmla="*/ 2402006 w 2947916"/>
              <a:gd name="connsiteY17" fmla="*/ 143762 h 1760561"/>
              <a:gd name="connsiteX18" fmla="*/ 2624305 w 2947916"/>
              <a:gd name="connsiteY18" fmla="*/ 143762 h 1760561"/>
              <a:gd name="connsiteX19" fmla="*/ 2620370 w 2947916"/>
              <a:gd name="connsiteY19" fmla="*/ 0 h 1760561"/>
              <a:gd name="connsiteX20" fmla="*/ 2920621 w 2947916"/>
              <a:gd name="connsiteY20" fmla="*/ 0 h 1760561"/>
              <a:gd name="connsiteX21" fmla="*/ 2947916 w 2947916"/>
              <a:gd name="connsiteY21" fmla="*/ 1760561 h 1760561"/>
              <a:gd name="connsiteX0" fmla="*/ 0 w 2947916"/>
              <a:gd name="connsiteY0" fmla="*/ 1746913 h 1760561"/>
              <a:gd name="connsiteX1" fmla="*/ 27296 w 2947916"/>
              <a:gd name="connsiteY1" fmla="*/ 1487606 h 1760561"/>
              <a:gd name="connsiteX2" fmla="*/ 218364 w 2947916"/>
              <a:gd name="connsiteY2" fmla="*/ 1501254 h 1760561"/>
              <a:gd name="connsiteX3" fmla="*/ 218364 w 2947916"/>
              <a:gd name="connsiteY3" fmla="*/ 1255594 h 1760561"/>
              <a:gd name="connsiteX4" fmla="*/ 420653 w 2947916"/>
              <a:gd name="connsiteY4" fmla="*/ 1227545 h 1760561"/>
              <a:gd name="connsiteX5" fmla="*/ 409433 w 2947916"/>
              <a:gd name="connsiteY5" fmla="*/ 1047696 h 1760561"/>
              <a:gd name="connsiteX6" fmla="*/ 661456 w 2947916"/>
              <a:gd name="connsiteY6" fmla="*/ 1047695 h 1760561"/>
              <a:gd name="connsiteX7" fmla="*/ 655093 w 2947916"/>
              <a:gd name="connsiteY7" fmla="*/ 968991 h 1760561"/>
              <a:gd name="connsiteX8" fmla="*/ 968991 w 2947916"/>
              <a:gd name="connsiteY8" fmla="*/ 968991 h 1760561"/>
              <a:gd name="connsiteX9" fmla="*/ 968991 w 2947916"/>
              <a:gd name="connsiteY9" fmla="*/ 1050877 h 1760561"/>
              <a:gd name="connsiteX10" fmla="*/ 1791792 w 2947916"/>
              <a:gd name="connsiteY10" fmla="*/ 1053305 h 1760561"/>
              <a:gd name="connsiteX11" fmla="*/ 1787857 w 2947916"/>
              <a:gd name="connsiteY11" fmla="*/ 955343 h 1760561"/>
              <a:gd name="connsiteX12" fmla="*/ 2006221 w 2947916"/>
              <a:gd name="connsiteY12" fmla="*/ 955343 h 1760561"/>
              <a:gd name="connsiteX13" fmla="*/ 2019869 w 2947916"/>
              <a:gd name="connsiteY13" fmla="*/ 696036 h 1760561"/>
              <a:gd name="connsiteX14" fmla="*/ 2156346 w 2947916"/>
              <a:gd name="connsiteY14" fmla="*/ 696036 h 1760561"/>
              <a:gd name="connsiteX15" fmla="*/ 2178032 w 2947916"/>
              <a:gd name="connsiteY15" fmla="*/ 381383 h 1760561"/>
              <a:gd name="connsiteX16" fmla="*/ 2402759 w 2947916"/>
              <a:gd name="connsiteY16" fmla="*/ 378955 h 1760561"/>
              <a:gd name="connsiteX17" fmla="*/ 2402006 w 2947916"/>
              <a:gd name="connsiteY17" fmla="*/ 143762 h 1760561"/>
              <a:gd name="connsiteX18" fmla="*/ 2624305 w 2947916"/>
              <a:gd name="connsiteY18" fmla="*/ 143762 h 1760561"/>
              <a:gd name="connsiteX19" fmla="*/ 2620370 w 2947916"/>
              <a:gd name="connsiteY19" fmla="*/ 0 h 1760561"/>
              <a:gd name="connsiteX20" fmla="*/ 2920621 w 2947916"/>
              <a:gd name="connsiteY20" fmla="*/ 0 h 1760561"/>
              <a:gd name="connsiteX21" fmla="*/ 2947916 w 2947916"/>
              <a:gd name="connsiteY21" fmla="*/ 1760561 h 1760561"/>
              <a:gd name="connsiteX0" fmla="*/ 0 w 2947916"/>
              <a:gd name="connsiteY0" fmla="*/ 1746913 h 1760561"/>
              <a:gd name="connsiteX1" fmla="*/ 27296 w 2947916"/>
              <a:gd name="connsiteY1" fmla="*/ 1487606 h 1760561"/>
              <a:gd name="connsiteX2" fmla="*/ 218364 w 2947916"/>
              <a:gd name="connsiteY2" fmla="*/ 1484425 h 1760561"/>
              <a:gd name="connsiteX3" fmla="*/ 218364 w 2947916"/>
              <a:gd name="connsiteY3" fmla="*/ 1255594 h 1760561"/>
              <a:gd name="connsiteX4" fmla="*/ 420653 w 2947916"/>
              <a:gd name="connsiteY4" fmla="*/ 1227545 h 1760561"/>
              <a:gd name="connsiteX5" fmla="*/ 409433 w 2947916"/>
              <a:gd name="connsiteY5" fmla="*/ 1047696 h 1760561"/>
              <a:gd name="connsiteX6" fmla="*/ 661456 w 2947916"/>
              <a:gd name="connsiteY6" fmla="*/ 1047695 h 1760561"/>
              <a:gd name="connsiteX7" fmla="*/ 655093 w 2947916"/>
              <a:gd name="connsiteY7" fmla="*/ 968991 h 1760561"/>
              <a:gd name="connsiteX8" fmla="*/ 968991 w 2947916"/>
              <a:gd name="connsiteY8" fmla="*/ 968991 h 1760561"/>
              <a:gd name="connsiteX9" fmla="*/ 968991 w 2947916"/>
              <a:gd name="connsiteY9" fmla="*/ 1050877 h 1760561"/>
              <a:gd name="connsiteX10" fmla="*/ 1791792 w 2947916"/>
              <a:gd name="connsiteY10" fmla="*/ 1053305 h 1760561"/>
              <a:gd name="connsiteX11" fmla="*/ 1787857 w 2947916"/>
              <a:gd name="connsiteY11" fmla="*/ 955343 h 1760561"/>
              <a:gd name="connsiteX12" fmla="*/ 2006221 w 2947916"/>
              <a:gd name="connsiteY12" fmla="*/ 955343 h 1760561"/>
              <a:gd name="connsiteX13" fmla="*/ 2019869 w 2947916"/>
              <a:gd name="connsiteY13" fmla="*/ 696036 h 1760561"/>
              <a:gd name="connsiteX14" fmla="*/ 2156346 w 2947916"/>
              <a:gd name="connsiteY14" fmla="*/ 696036 h 1760561"/>
              <a:gd name="connsiteX15" fmla="*/ 2178032 w 2947916"/>
              <a:gd name="connsiteY15" fmla="*/ 381383 h 1760561"/>
              <a:gd name="connsiteX16" fmla="*/ 2402759 w 2947916"/>
              <a:gd name="connsiteY16" fmla="*/ 378955 h 1760561"/>
              <a:gd name="connsiteX17" fmla="*/ 2402006 w 2947916"/>
              <a:gd name="connsiteY17" fmla="*/ 143762 h 1760561"/>
              <a:gd name="connsiteX18" fmla="*/ 2624305 w 2947916"/>
              <a:gd name="connsiteY18" fmla="*/ 143762 h 1760561"/>
              <a:gd name="connsiteX19" fmla="*/ 2620370 w 2947916"/>
              <a:gd name="connsiteY19" fmla="*/ 0 h 1760561"/>
              <a:gd name="connsiteX20" fmla="*/ 2920621 w 2947916"/>
              <a:gd name="connsiteY20" fmla="*/ 0 h 1760561"/>
              <a:gd name="connsiteX21" fmla="*/ 2947916 w 2947916"/>
              <a:gd name="connsiteY21" fmla="*/ 1760561 h 1760561"/>
              <a:gd name="connsiteX0" fmla="*/ 0 w 2947916"/>
              <a:gd name="connsiteY0" fmla="*/ 1746913 h 1760561"/>
              <a:gd name="connsiteX1" fmla="*/ 27296 w 2947916"/>
              <a:gd name="connsiteY1" fmla="*/ 1487606 h 1760561"/>
              <a:gd name="connsiteX2" fmla="*/ 218364 w 2947916"/>
              <a:gd name="connsiteY2" fmla="*/ 1484425 h 1760561"/>
              <a:gd name="connsiteX3" fmla="*/ 218364 w 2947916"/>
              <a:gd name="connsiteY3" fmla="*/ 1255594 h 1760561"/>
              <a:gd name="connsiteX4" fmla="*/ 420653 w 2947916"/>
              <a:gd name="connsiteY4" fmla="*/ 1227545 h 1760561"/>
              <a:gd name="connsiteX5" fmla="*/ 409433 w 2947916"/>
              <a:gd name="connsiteY5" fmla="*/ 1047696 h 1760561"/>
              <a:gd name="connsiteX6" fmla="*/ 661456 w 2947916"/>
              <a:gd name="connsiteY6" fmla="*/ 1047695 h 1760561"/>
              <a:gd name="connsiteX7" fmla="*/ 655093 w 2947916"/>
              <a:gd name="connsiteY7" fmla="*/ 968991 h 1760561"/>
              <a:gd name="connsiteX8" fmla="*/ 968991 w 2947916"/>
              <a:gd name="connsiteY8" fmla="*/ 968991 h 1760561"/>
              <a:gd name="connsiteX9" fmla="*/ 968991 w 2947916"/>
              <a:gd name="connsiteY9" fmla="*/ 1050877 h 1760561"/>
              <a:gd name="connsiteX10" fmla="*/ 1791792 w 2947916"/>
              <a:gd name="connsiteY10" fmla="*/ 1053305 h 1760561"/>
              <a:gd name="connsiteX11" fmla="*/ 1787857 w 2947916"/>
              <a:gd name="connsiteY11" fmla="*/ 955343 h 1760561"/>
              <a:gd name="connsiteX12" fmla="*/ 2006221 w 2947916"/>
              <a:gd name="connsiteY12" fmla="*/ 955343 h 1760561"/>
              <a:gd name="connsiteX13" fmla="*/ 2019869 w 2947916"/>
              <a:gd name="connsiteY13" fmla="*/ 696036 h 1760561"/>
              <a:gd name="connsiteX14" fmla="*/ 2156346 w 2947916"/>
              <a:gd name="connsiteY14" fmla="*/ 696036 h 1760561"/>
              <a:gd name="connsiteX15" fmla="*/ 2178032 w 2947916"/>
              <a:gd name="connsiteY15" fmla="*/ 381383 h 1760561"/>
              <a:gd name="connsiteX16" fmla="*/ 2402759 w 2947916"/>
              <a:gd name="connsiteY16" fmla="*/ 378955 h 1760561"/>
              <a:gd name="connsiteX17" fmla="*/ 2402006 w 2947916"/>
              <a:gd name="connsiteY17" fmla="*/ 143762 h 1760561"/>
              <a:gd name="connsiteX18" fmla="*/ 2624305 w 2947916"/>
              <a:gd name="connsiteY18" fmla="*/ 143762 h 1760561"/>
              <a:gd name="connsiteX19" fmla="*/ 2620370 w 2947916"/>
              <a:gd name="connsiteY19" fmla="*/ 0 h 1760561"/>
              <a:gd name="connsiteX20" fmla="*/ 2920621 w 2947916"/>
              <a:gd name="connsiteY20" fmla="*/ 0 h 1760561"/>
              <a:gd name="connsiteX21" fmla="*/ 2947916 w 2947916"/>
              <a:gd name="connsiteY21" fmla="*/ 1760561 h 1760561"/>
              <a:gd name="connsiteX0" fmla="*/ 0 w 2947916"/>
              <a:gd name="connsiteY0" fmla="*/ 1746913 h 1760561"/>
              <a:gd name="connsiteX1" fmla="*/ 27296 w 2947916"/>
              <a:gd name="connsiteY1" fmla="*/ 1487606 h 1760561"/>
              <a:gd name="connsiteX2" fmla="*/ 218364 w 2947916"/>
              <a:gd name="connsiteY2" fmla="*/ 1484425 h 1760561"/>
              <a:gd name="connsiteX3" fmla="*/ 218364 w 2947916"/>
              <a:gd name="connsiteY3" fmla="*/ 1255594 h 1760561"/>
              <a:gd name="connsiteX4" fmla="*/ 420653 w 2947916"/>
              <a:gd name="connsiteY4" fmla="*/ 1227545 h 1760561"/>
              <a:gd name="connsiteX5" fmla="*/ 409433 w 2947916"/>
              <a:gd name="connsiteY5" fmla="*/ 1047696 h 1760561"/>
              <a:gd name="connsiteX6" fmla="*/ 661456 w 2947916"/>
              <a:gd name="connsiteY6" fmla="*/ 1047695 h 1760561"/>
              <a:gd name="connsiteX7" fmla="*/ 655093 w 2947916"/>
              <a:gd name="connsiteY7" fmla="*/ 968991 h 1760561"/>
              <a:gd name="connsiteX8" fmla="*/ 968991 w 2947916"/>
              <a:gd name="connsiteY8" fmla="*/ 968991 h 1760561"/>
              <a:gd name="connsiteX9" fmla="*/ 968991 w 2947916"/>
              <a:gd name="connsiteY9" fmla="*/ 1050877 h 1760561"/>
              <a:gd name="connsiteX10" fmla="*/ 1791792 w 2947916"/>
              <a:gd name="connsiteY10" fmla="*/ 1053305 h 1760561"/>
              <a:gd name="connsiteX11" fmla="*/ 1787857 w 2947916"/>
              <a:gd name="connsiteY11" fmla="*/ 955343 h 1760561"/>
              <a:gd name="connsiteX12" fmla="*/ 2006221 w 2947916"/>
              <a:gd name="connsiteY12" fmla="*/ 955343 h 1760561"/>
              <a:gd name="connsiteX13" fmla="*/ 2019869 w 2947916"/>
              <a:gd name="connsiteY13" fmla="*/ 696036 h 1760561"/>
              <a:gd name="connsiteX14" fmla="*/ 2156346 w 2947916"/>
              <a:gd name="connsiteY14" fmla="*/ 696036 h 1760561"/>
              <a:gd name="connsiteX15" fmla="*/ 2178032 w 2947916"/>
              <a:gd name="connsiteY15" fmla="*/ 381383 h 1760561"/>
              <a:gd name="connsiteX16" fmla="*/ 2402759 w 2947916"/>
              <a:gd name="connsiteY16" fmla="*/ 378955 h 1760561"/>
              <a:gd name="connsiteX17" fmla="*/ 2402006 w 2947916"/>
              <a:gd name="connsiteY17" fmla="*/ 143762 h 1760561"/>
              <a:gd name="connsiteX18" fmla="*/ 2624305 w 2947916"/>
              <a:gd name="connsiteY18" fmla="*/ 143762 h 1760561"/>
              <a:gd name="connsiteX19" fmla="*/ 2620370 w 2947916"/>
              <a:gd name="connsiteY19" fmla="*/ 0 h 1760561"/>
              <a:gd name="connsiteX20" fmla="*/ 2920621 w 2947916"/>
              <a:gd name="connsiteY20" fmla="*/ 0 h 1760561"/>
              <a:gd name="connsiteX21" fmla="*/ 2947916 w 2947916"/>
              <a:gd name="connsiteY21" fmla="*/ 1760561 h 1760561"/>
              <a:gd name="connsiteX0" fmla="*/ 0 w 2947916"/>
              <a:gd name="connsiteY0" fmla="*/ 1746913 h 1760561"/>
              <a:gd name="connsiteX1" fmla="*/ 27296 w 2947916"/>
              <a:gd name="connsiteY1" fmla="*/ 1487606 h 1760561"/>
              <a:gd name="connsiteX2" fmla="*/ 218364 w 2947916"/>
              <a:gd name="connsiteY2" fmla="*/ 1484425 h 1760561"/>
              <a:gd name="connsiteX3" fmla="*/ 218364 w 2947916"/>
              <a:gd name="connsiteY3" fmla="*/ 1255594 h 1760561"/>
              <a:gd name="connsiteX4" fmla="*/ 420653 w 2947916"/>
              <a:gd name="connsiteY4" fmla="*/ 1227545 h 1760561"/>
              <a:gd name="connsiteX5" fmla="*/ 409433 w 2947916"/>
              <a:gd name="connsiteY5" fmla="*/ 1047696 h 1760561"/>
              <a:gd name="connsiteX6" fmla="*/ 661456 w 2947916"/>
              <a:gd name="connsiteY6" fmla="*/ 1047695 h 1760561"/>
              <a:gd name="connsiteX7" fmla="*/ 655093 w 2947916"/>
              <a:gd name="connsiteY7" fmla="*/ 968991 h 1760561"/>
              <a:gd name="connsiteX8" fmla="*/ 968991 w 2947916"/>
              <a:gd name="connsiteY8" fmla="*/ 968991 h 1760561"/>
              <a:gd name="connsiteX9" fmla="*/ 968991 w 2947916"/>
              <a:gd name="connsiteY9" fmla="*/ 1050877 h 1760561"/>
              <a:gd name="connsiteX10" fmla="*/ 1791792 w 2947916"/>
              <a:gd name="connsiteY10" fmla="*/ 1053305 h 1760561"/>
              <a:gd name="connsiteX11" fmla="*/ 1787857 w 2947916"/>
              <a:gd name="connsiteY11" fmla="*/ 955343 h 1760561"/>
              <a:gd name="connsiteX12" fmla="*/ 2006221 w 2947916"/>
              <a:gd name="connsiteY12" fmla="*/ 955343 h 1760561"/>
              <a:gd name="connsiteX13" fmla="*/ 2019869 w 2947916"/>
              <a:gd name="connsiteY13" fmla="*/ 696036 h 1760561"/>
              <a:gd name="connsiteX14" fmla="*/ 2156346 w 2947916"/>
              <a:gd name="connsiteY14" fmla="*/ 696036 h 1760561"/>
              <a:gd name="connsiteX15" fmla="*/ 2178032 w 2947916"/>
              <a:gd name="connsiteY15" fmla="*/ 381383 h 1760561"/>
              <a:gd name="connsiteX16" fmla="*/ 2402759 w 2947916"/>
              <a:gd name="connsiteY16" fmla="*/ 378955 h 1760561"/>
              <a:gd name="connsiteX17" fmla="*/ 2402006 w 2947916"/>
              <a:gd name="connsiteY17" fmla="*/ 143762 h 1760561"/>
              <a:gd name="connsiteX18" fmla="*/ 2624305 w 2947916"/>
              <a:gd name="connsiteY18" fmla="*/ 143762 h 1760561"/>
              <a:gd name="connsiteX19" fmla="*/ 2620370 w 2947916"/>
              <a:gd name="connsiteY19" fmla="*/ 0 h 1760561"/>
              <a:gd name="connsiteX20" fmla="*/ 2920621 w 2947916"/>
              <a:gd name="connsiteY20" fmla="*/ 0 h 1760561"/>
              <a:gd name="connsiteX21" fmla="*/ 2947916 w 2947916"/>
              <a:gd name="connsiteY21" fmla="*/ 1760561 h 1760561"/>
              <a:gd name="connsiteX0" fmla="*/ 0 w 2947916"/>
              <a:gd name="connsiteY0" fmla="*/ 1746913 h 1760561"/>
              <a:gd name="connsiteX1" fmla="*/ 27296 w 2947916"/>
              <a:gd name="connsiteY1" fmla="*/ 1487606 h 1760561"/>
              <a:gd name="connsiteX2" fmla="*/ 218364 w 2947916"/>
              <a:gd name="connsiteY2" fmla="*/ 1484425 h 1760561"/>
              <a:gd name="connsiteX3" fmla="*/ 218364 w 2947916"/>
              <a:gd name="connsiteY3" fmla="*/ 1233154 h 1760561"/>
              <a:gd name="connsiteX4" fmla="*/ 420653 w 2947916"/>
              <a:gd name="connsiteY4" fmla="*/ 1227545 h 1760561"/>
              <a:gd name="connsiteX5" fmla="*/ 409433 w 2947916"/>
              <a:gd name="connsiteY5" fmla="*/ 1047696 h 1760561"/>
              <a:gd name="connsiteX6" fmla="*/ 661456 w 2947916"/>
              <a:gd name="connsiteY6" fmla="*/ 1047695 h 1760561"/>
              <a:gd name="connsiteX7" fmla="*/ 655093 w 2947916"/>
              <a:gd name="connsiteY7" fmla="*/ 968991 h 1760561"/>
              <a:gd name="connsiteX8" fmla="*/ 968991 w 2947916"/>
              <a:gd name="connsiteY8" fmla="*/ 968991 h 1760561"/>
              <a:gd name="connsiteX9" fmla="*/ 968991 w 2947916"/>
              <a:gd name="connsiteY9" fmla="*/ 1050877 h 1760561"/>
              <a:gd name="connsiteX10" fmla="*/ 1791792 w 2947916"/>
              <a:gd name="connsiteY10" fmla="*/ 1053305 h 1760561"/>
              <a:gd name="connsiteX11" fmla="*/ 1787857 w 2947916"/>
              <a:gd name="connsiteY11" fmla="*/ 955343 h 1760561"/>
              <a:gd name="connsiteX12" fmla="*/ 2006221 w 2947916"/>
              <a:gd name="connsiteY12" fmla="*/ 955343 h 1760561"/>
              <a:gd name="connsiteX13" fmla="*/ 2019869 w 2947916"/>
              <a:gd name="connsiteY13" fmla="*/ 696036 h 1760561"/>
              <a:gd name="connsiteX14" fmla="*/ 2156346 w 2947916"/>
              <a:gd name="connsiteY14" fmla="*/ 696036 h 1760561"/>
              <a:gd name="connsiteX15" fmla="*/ 2178032 w 2947916"/>
              <a:gd name="connsiteY15" fmla="*/ 381383 h 1760561"/>
              <a:gd name="connsiteX16" fmla="*/ 2402759 w 2947916"/>
              <a:gd name="connsiteY16" fmla="*/ 378955 h 1760561"/>
              <a:gd name="connsiteX17" fmla="*/ 2402006 w 2947916"/>
              <a:gd name="connsiteY17" fmla="*/ 143762 h 1760561"/>
              <a:gd name="connsiteX18" fmla="*/ 2624305 w 2947916"/>
              <a:gd name="connsiteY18" fmla="*/ 143762 h 1760561"/>
              <a:gd name="connsiteX19" fmla="*/ 2620370 w 2947916"/>
              <a:gd name="connsiteY19" fmla="*/ 0 h 1760561"/>
              <a:gd name="connsiteX20" fmla="*/ 2920621 w 2947916"/>
              <a:gd name="connsiteY20" fmla="*/ 0 h 1760561"/>
              <a:gd name="connsiteX21" fmla="*/ 2947916 w 2947916"/>
              <a:gd name="connsiteY21" fmla="*/ 1760561 h 1760561"/>
              <a:gd name="connsiteX0" fmla="*/ 0 w 2947916"/>
              <a:gd name="connsiteY0" fmla="*/ 1746913 h 1760561"/>
              <a:gd name="connsiteX1" fmla="*/ 27296 w 2947916"/>
              <a:gd name="connsiteY1" fmla="*/ 1487606 h 1760561"/>
              <a:gd name="connsiteX2" fmla="*/ 218364 w 2947916"/>
              <a:gd name="connsiteY2" fmla="*/ 1484425 h 1760561"/>
              <a:gd name="connsiteX3" fmla="*/ 218364 w 2947916"/>
              <a:gd name="connsiteY3" fmla="*/ 1233154 h 1760561"/>
              <a:gd name="connsiteX4" fmla="*/ 420653 w 2947916"/>
              <a:gd name="connsiteY4" fmla="*/ 1227545 h 1760561"/>
              <a:gd name="connsiteX5" fmla="*/ 409433 w 2947916"/>
              <a:gd name="connsiteY5" fmla="*/ 1047696 h 1760561"/>
              <a:gd name="connsiteX6" fmla="*/ 661456 w 2947916"/>
              <a:gd name="connsiteY6" fmla="*/ 1047695 h 1760561"/>
              <a:gd name="connsiteX7" fmla="*/ 655093 w 2947916"/>
              <a:gd name="connsiteY7" fmla="*/ 968991 h 1760561"/>
              <a:gd name="connsiteX8" fmla="*/ 968991 w 2947916"/>
              <a:gd name="connsiteY8" fmla="*/ 968991 h 1760561"/>
              <a:gd name="connsiteX9" fmla="*/ 968991 w 2947916"/>
              <a:gd name="connsiteY9" fmla="*/ 1050877 h 1760561"/>
              <a:gd name="connsiteX10" fmla="*/ 1791792 w 2947916"/>
              <a:gd name="connsiteY10" fmla="*/ 1053305 h 1760561"/>
              <a:gd name="connsiteX11" fmla="*/ 1787857 w 2947916"/>
              <a:gd name="connsiteY11" fmla="*/ 955343 h 1760561"/>
              <a:gd name="connsiteX12" fmla="*/ 2006221 w 2947916"/>
              <a:gd name="connsiteY12" fmla="*/ 955343 h 1760561"/>
              <a:gd name="connsiteX13" fmla="*/ 2019869 w 2947916"/>
              <a:gd name="connsiteY13" fmla="*/ 696036 h 1760561"/>
              <a:gd name="connsiteX14" fmla="*/ 2156346 w 2947916"/>
              <a:gd name="connsiteY14" fmla="*/ 696036 h 1760561"/>
              <a:gd name="connsiteX15" fmla="*/ 2178032 w 2947916"/>
              <a:gd name="connsiteY15" fmla="*/ 381383 h 1760561"/>
              <a:gd name="connsiteX16" fmla="*/ 2402759 w 2947916"/>
              <a:gd name="connsiteY16" fmla="*/ 378955 h 1760561"/>
              <a:gd name="connsiteX17" fmla="*/ 2402006 w 2947916"/>
              <a:gd name="connsiteY17" fmla="*/ 143762 h 1760561"/>
              <a:gd name="connsiteX18" fmla="*/ 2624305 w 2947916"/>
              <a:gd name="connsiteY18" fmla="*/ 143762 h 1760561"/>
              <a:gd name="connsiteX19" fmla="*/ 2620370 w 2947916"/>
              <a:gd name="connsiteY19" fmla="*/ 0 h 1760561"/>
              <a:gd name="connsiteX20" fmla="*/ 2920621 w 2947916"/>
              <a:gd name="connsiteY20" fmla="*/ 0 h 1760561"/>
              <a:gd name="connsiteX21" fmla="*/ 2947916 w 2947916"/>
              <a:gd name="connsiteY21" fmla="*/ 1760561 h 1760561"/>
              <a:gd name="connsiteX0" fmla="*/ 0 w 2947916"/>
              <a:gd name="connsiteY0" fmla="*/ 1746913 h 1760561"/>
              <a:gd name="connsiteX1" fmla="*/ 27296 w 2947916"/>
              <a:gd name="connsiteY1" fmla="*/ 1487606 h 1760561"/>
              <a:gd name="connsiteX2" fmla="*/ 218364 w 2947916"/>
              <a:gd name="connsiteY2" fmla="*/ 1484425 h 1760561"/>
              <a:gd name="connsiteX3" fmla="*/ 218364 w 2947916"/>
              <a:gd name="connsiteY3" fmla="*/ 1233154 h 1760561"/>
              <a:gd name="connsiteX4" fmla="*/ 403823 w 2947916"/>
              <a:gd name="connsiteY4" fmla="*/ 1227545 h 1760561"/>
              <a:gd name="connsiteX5" fmla="*/ 409433 w 2947916"/>
              <a:gd name="connsiteY5" fmla="*/ 1047696 h 1760561"/>
              <a:gd name="connsiteX6" fmla="*/ 661456 w 2947916"/>
              <a:gd name="connsiteY6" fmla="*/ 1047695 h 1760561"/>
              <a:gd name="connsiteX7" fmla="*/ 655093 w 2947916"/>
              <a:gd name="connsiteY7" fmla="*/ 968991 h 1760561"/>
              <a:gd name="connsiteX8" fmla="*/ 968991 w 2947916"/>
              <a:gd name="connsiteY8" fmla="*/ 968991 h 1760561"/>
              <a:gd name="connsiteX9" fmla="*/ 968991 w 2947916"/>
              <a:gd name="connsiteY9" fmla="*/ 1050877 h 1760561"/>
              <a:gd name="connsiteX10" fmla="*/ 1791792 w 2947916"/>
              <a:gd name="connsiteY10" fmla="*/ 1053305 h 1760561"/>
              <a:gd name="connsiteX11" fmla="*/ 1787857 w 2947916"/>
              <a:gd name="connsiteY11" fmla="*/ 955343 h 1760561"/>
              <a:gd name="connsiteX12" fmla="*/ 2006221 w 2947916"/>
              <a:gd name="connsiteY12" fmla="*/ 955343 h 1760561"/>
              <a:gd name="connsiteX13" fmla="*/ 2019869 w 2947916"/>
              <a:gd name="connsiteY13" fmla="*/ 696036 h 1760561"/>
              <a:gd name="connsiteX14" fmla="*/ 2156346 w 2947916"/>
              <a:gd name="connsiteY14" fmla="*/ 696036 h 1760561"/>
              <a:gd name="connsiteX15" fmla="*/ 2178032 w 2947916"/>
              <a:gd name="connsiteY15" fmla="*/ 381383 h 1760561"/>
              <a:gd name="connsiteX16" fmla="*/ 2402759 w 2947916"/>
              <a:gd name="connsiteY16" fmla="*/ 378955 h 1760561"/>
              <a:gd name="connsiteX17" fmla="*/ 2402006 w 2947916"/>
              <a:gd name="connsiteY17" fmla="*/ 143762 h 1760561"/>
              <a:gd name="connsiteX18" fmla="*/ 2624305 w 2947916"/>
              <a:gd name="connsiteY18" fmla="*/ 143762 h 1760561"/>
              <a:gd name="connsiteX19" fmla="*/ 2620370 w 2947916"/>
              <a:gd name="connsiteY19" fmla="*/ 0 h 1760561"/>
              <a:gd name="connsiteX20" fmla="*/ 2920621 w 2947916"/>
              <a:gd name="connsiteY20" fmla="*/ 0 h 1760561"/>
              <a:gd name="connsiteX21" fmla="*/ 2947916 w 2947916"/>
              <a:gd name="connsiteY21" fmla="*/ 1760561 h 1760561"/>
              <a:gd name="connsiteX0" fmla="*/ 0 w 2947916"/>
              <a:gd name="connsiteY0" fmla="*/ 1746913 h 1760561"/>
              <a:gd name="connsiteX1" fmla="*/ 27296 w 2947916"/>
              <a:gd name="connsiteY1" fmla="*/ 1487606 h 1760561"/>
              <a:gd name="connsiteX2" fmla="*/ 218364 w 2947916"/>
              <a:gd name="connsiteY2" fmla="*/ 1484425 h 1760561"/>
              <a:gd name="connsiteX3" fmla="*/ 218364 w 2947916"/>
              <a:gd name="connsiteY3" fmla="*/ 1233154 h 1760561"/>
              <a:gd name="connsiteX4" fmla="*/ 403823 w 2947916"/>
              <a:gd name="connsiteY4" fmla="*/ 1227545 h 1760561"/>
              <a:gd name="connsiteX5" fmla="*/ 392603 w 2947916"/>
              <a:gd name="connsiteY5" fmla="*/ 1047696 h 1760561"/>
              <a:gd name="connsiteX6" fmla="*/ 661456 w 2947916"/>
              <a:gd name="connsiteY6" fmla="*/ 1047695 h 1760561"/>
              <a:gd name="connsiteX7" fmla="*/ 655093 w 2947916"/>
              <a:gd name="connsiteY7" fmla="*/ 968991 h 1760561"/>
              <a:gd name="connsiteX8" fmla="*/ 968991 w 2947916"/>
              <a:gd name="connsiteY8" fmla="*/ 968991 h 1760561"/>
              <a:gd name="connsiteX9" fmla="*/ 968991 w 2947916"/>
              <a:gd name="connsiteY9" fmla="*/ 1050877 h 1760561"/>
              <a:gd name="connsiteX10" fmla="*/ 1791792 w 2947916"/>
              <a:gd name="connsiteY10" fmla="*/ 1053305 h 1760561"/>
              <a:gd name="connsiteX11" fmla="*/ 1787857 w 2947916"/>
              <a:gd name="connsiteY11" fmla="*/ 955343 h 1760561"/>
              <a:gd name="connsiteX12" fmla="*/ 2006221 w 2947916"/>
              <a:gd name="connsiteY12" fmla="*/ 955343 h 1760561"/>
              <a:gd name="connsiteX13" fmla="*/ 2019869 w 2947916"/>
              <a:gd name="connsiteY13" fmla="*/ 696036 h 1760561"/>
              <a:gd name="connsiteX14" fmla="*/ 2156346 w 2947916"/>
              <a:gd name="connsiteY14" fmla="*/ 696036 h 1760561"/>
              <a:gd name="connsiteX15" fmla="*/ 2178032 w 2947916"/>
              <a:gd name="connsiteY15" fmla="*/ 381383 h 1760561"/>
              <a:gd name="connsiteX16" fmla="*/ 2402759 w 2947916"/>
              <a:gd name="connsiteY16" fmla="*/ 378955 h 1760561"/>
              <a:gd name="connsiteX17" fmla="*/ 2402006 w 2947916"/>
              <a:gd name="connsiteY17" fmla="*/ 143762 h 1760561"/>
              <a:gd name="connsiteX18" fmla="*/ 2624305 w 2947916"/>
              <a:gd name="connsiteY18" fmla="*/ 143762 h 1760561"/>
              <a:gd name="connsiteX19" fmla="*/ 2620370 w 2947916"/>
              <a:gd name="connsiteY19" fmla="*/ 0 h 1760561"/>
              <a:gd name="connsiteX20" fmla="*/ 2920621 w 2947916"/>
              <a:gd name="connsiteY20" fmla="*/ 0 h 1760561"/>
              <a:gd name="connsiteX21" fmla="*/ 2947916 w 2947916"/>
              <a:gd name="connsiteY21" fmla="*/ 1760561 h 1760561"/>
              <a:gd name="connsiteX0" fmla="*/ 753 w 2948669"/>
              <a:gd name="connsiteY0" fmla="*/ 1746913 h 1760561"/>
              <a:gd name="connsiteX1" fmla="*/ 0 w 2948669"/>
              <a:gd name="connsiteY1" fmla="*/ 1481996 h 1760561"/>
              <a:gd name="connsiteX2" fmla="*/ 219117 w 2948669"/>
              <a:gd name="connsiteY2" fmla="*/ 1484425 h 1760561"/>
              <a:gd name="connsiteX3" fmla="*/ 219117 w 2948669"/>
              <a:gd name="connsiteY3" fmla="*/ 1233154 h 1760561"/>
              <a:gd name="connsiteX4" fmla="*/ 404576 w 2948669"/>
              <a:gd name="connsiteY4" fmla="*/ 1227545 h 1760561"/>
              <a:gd name="connsiteX5" fmla="*/ 393356 w 2948669"/>
              <a:gd name="connsiteY5" fmla="*/ 1047696 h 1760561"/>
              <a:gd name="connsiteX6" fmla="*/ 662209 w 2948669"/>
              <a:gd name="connsiteY6" fmla="*/ 1047695 h 1760561"/>
              <a:gd name="connsiteX7" fmla="*/ 655846 w 2948669"/>
              <a:gd name="connsiteY7" fmla="*/ 968991 h 1760561"/>
              <a:gd name="connsiteX8" fmla="*/ 969744 w 2948669"/>
              <a:gd name="connsiteY8" fmla="*/ 968991 h 1760561"/>
              <a:gd name="connsiteX9" fmla="*/ 969744 w 2948669"/>
              <a:gd name="connsiteY9" fmla="*/ 1050877 h 1760561"/>
              <a:gd name="connsiteX10" fmla="*/ 1792545 w 2948669"/>
              <a:gd name="connsiteY10" fmla="*/ 1053305 h 1760561"/>
              <a:gd name="connsiteX11" fmla="*/ 1788610 w 2948669"/>
              <a:gd name="connsiteY11" fmla="*/ 955343 h 1760561"/>
              <a:gd name="connsiteX12" fmla="*/ 2006974 w 2948669"/>
              <a:gd name="connsiteY12" fmla="*/ 955343 h 1760561"/>
              <a:gd name="connsiteX13" fmla="*/ 2020622 w 2948669"/>
              <a:gd name="connsiteY13" fmla="*/ 696036 h 1760561"/>
              <a:gd name="connsiteX14" fmla="*/ 2157099 w 2948669"/>
              <a:gd name="connsiteY14" fmla="*/ 696036 h 1760561"/>
              <a:gd name="connsiteX15" fmla="*/ 2178785 w 2948669"/>
              <a:gd name="connsiteY15" fmla="*/ 381383 h 1760561"/>
              <a:gd name="connsiteX16" fmla="*/ 2403512 w 2948669"/>
              <a:gd name="connsiteY16" fmla="*/ 378955 h 1760561"/>
              <a:gd name="connsiteX17" fmla="*/ 2402759 w 2948669"/>
              <a:gd name="connsiteY17" fmla="*/ 143762 h 1760561"/>
              <a:gd name="connsiteX18" fmla="*/ 2625058 w 2948669"/>
              <a:gd name="connsiteY18" fmla="*/ 143762 h 1760561"/>
              <a:gd name="connsiteX19" fmla="*/ 2621123 w 2948669"/>
              <a:gd name="connsiteY19" fmla="*/ 0 h 1760561"/>
              <a:gd name="connsiteX20" fmla="*/ 2921374 w 2948669"/>
              <a:gd name="connsiteY20" fmla="*/ 0 h 1760561"/>
              <a:gd name="connsiteX21" fmla="*/ 2948669 w 2948669"/>
              <a:gd name="connsiteY21" fmla="*/ 1760561 h 1760561"/>
              <a:gd name="connsiteX0" fmla="*/ 0 w 2964745"/>
              <a:gd name="connsiteY0" fmla="*/ 1741303 h 1760561"/>
              <a:gd name="connsiteX1" fmla="*/ 16076 w 2964745"/>
              <a:gd name="connsiteY1" fmla="*/ 1481996 h 1760561"/>
              <a:gd name="connsiteX2" fmla="*/ 235193 w 2964745"/>
              <a:gd name="connsiteY2" fmla="*/ 1484425 h 1760561"/>
              <a:gd name="connsiteX3" fmla="*/ 235193 w 2964745"/>
              <a:gd name="connsiteY3" fmla="*/ 1233154 h 1760561"/>
              <a:gd name="connsiteX4" fmla="*/ 420652 w 2964745"/>
              <a:gd name="connsiteY4" fmla="*/ 1227545 h 1760561"/>
              <a:gd name="connsiteX5" fmla="*/ 409432 w 2964745"/>
              <a:gd name="connsiteY5" fmla="*/ 1047696 h 1760561"/>
              <a:gd name="connsiteX6" fmla="*/ 678285 w 2964745"/>
              <a:gd name="connsiteY6" fmla="*/ 1047695 h 1760561"/>
              <a:gd name="connsiteX7" fmla="*/ 671922 w 2964745"/>
              <a:gd name="connsiteY7" fmla="*/ 968991 h 1760561"/>
              <a:gd name="connsiteX8" fmla="*/ 985820 w 2964745"/>
              <a:gd name="connsiteY8" fmla="*/ 968991 h 1760561"/>
              <a:gd name="connsiteX9" fmla="*/ 985820 w 2964745"/>
              <a:gd name="connsiteY9" fmla="*/ 1050877 h 1760561"/>
              <a:gd name="connsiteX10" fmla="*/ 1808621 w 2964745"/>
              <a:gd name="connsiteY10" fmla="*/ 1053305 h 1760561"/>
              <a:gd name="connsiteX11" fmla="*/ 1804686 w 2964745"/>
              <a:gd name="connsiteY11" fmla="*/ 955343 h 1760561"/>
              <a:gd name="connsiteX12" fmla="*/ 2023050 w 2964745"/>
              <a:gd name="connsiteY12" fmla="*/ 955343 h 1760561"/>
              <a:gd name="connsiteX13" fmla="*/ 2036698 w 2964745"/>
              <a:gd name="connsiteY13" fmla="*/ 696036 h 1760561"/>
              <a:gd name="connsiteX14" fmla="*/ 2173175 w 2964745"/>
              <a:gd name="connsiteY14" fmla="*/ 696036 h 1760561"/>
              <a:gd name="connsiteX15" fmla="*/ 2194861 w 2964745"/>
              <a:gd name="connsiteY15" fmla="*/ 381383 h 1760561"/>
              <a:gd name="connsiteX16" fmla="*/ 2419588 w 2964745"/>
              <a:gd name="connsiteY16" fmla="*/ 378955 h 1760561"/>
              <a:gd name="connsiteX17" fmla="*/ 2418835 w 2964745"/>
              <a:gd name="connsiteY17" fmla="*/ 143762 h 1760561"/>
              <a:gd name="connsiteX18" fmla="*/ 2641134 w 2964745"/>
              <a:gd name="connsiteY18" fmla="*/ 143762 h 1760561"/>
              <a:gd name="connsiteX19" fmla="*/ 2637199 w 2964745"/>
              <a:gd name="connsiteY19" fmla="*/ 0 h 1760561"/>
              <a:gd name="connsiteX20" fmla="*/ 2937450 w 2964745"/>
              <a:gd name="connsiteY20" fmla="*/ 0 h 1760561"/>
              <a:gd name="connsiteX21" fmla="*/ 2964745 w 2964745"/>
              <a:gd name="connsiteY21" fmla="*/ 1760561 h 17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64745" h="1760561">
                <a:moveTo>
                  <a:pt x="0" y="1741303"/>
                </a:moveTo>
                <a:lnTo>
                  <a:pt x="16076" y="1481996"/>
                </a:lnTo>
                <a:lnTo>
                  <a:pt x="235193" y="1484425"/>
                </a:lnTo>
                <a:lnTo>
                  <a:pt x="235193" y="1233154"/>
                </a:lnTo>
                <a:cubicBezTo>
                  <a:pt x="298883" y="1233154"/>
                  <a:pt x="226121" y="1228535"/>
                  <a:pt x="420652" y="1227545"/>
                </a:cubicBezTo>
                <a:cubicBezTo>
                  <a:pt x="407619" y="1041431"/>
                  <a:pt x="409432" y="1116995"/>
                  <a:pt x="409432" y="1047696"/>
                </a:cubicBezTo>
                <a:lnTo>
                  <a:pt x="678285" y="1047695"/>
                </a:lnTo>
                <a:lnTo>
                  <a:pt x="671922" y="968991"/>
                </a:lnTo>
                <a:lnTo>
                  <a:pt x="985820" y="968991"/>
                </a:lnTo>
                <a:lnTo>
                  <a:pt x="985820" y="1050877"/>
                </a:lnTo>
                <a:lnTo>
                  <a:pt x="1808621" y="1053305"/>
                </a:lnTo>
                <a:lnTo>
                  <a:pt x="1804686" y="955343"/>
                </a:lnTo>
                <a:lnTo>
                  <a:pt x="2023050" y="955343"/>
                </a:lnTo>
                <a:lnTo>
                  <a:pt x="2036698" y="696036"/>
                </a:lnTo>
                <a:lnTo>
                  <a:pt x="2173175" y="696036"/>
                </a:lnTo>
                <a:lnTo>
                  <a:pt x="2194861" y="381383"/>
                </a:lnTo>
                <a:lnTo>
                  <a:pt x="2419588" y="378955"/>
                </a:lnTo>
                <a:lnTo>
                  <a:pt x="2418835" y="143762"/>
                </a:lnTo>
                <a:lnTo>
                  <a:pt x="2641134" y="143762"/>
                </a:lnTo>
                <a:cubicBezTo>
                  <a:pt x="2641692" y="88362"/>
                  <a:pt x="2636641" y="55400"/>
                  <a:pt x="2637199" y="0"/>
                </a:cubicBezTo>
                <a:lnTo>
                  <a:pt x="2937450" y="0"/>
                </a:lnTo>
                <a:lnTo>
                  <a:pt x="2964745" y="1760561"/>
                </a:lnTo>
              </a:path>
            </a:pathLst>
          </a:custGeom>
          <a:solidFill>
            <a:srgbClr val="C7E6A4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" name="Right Arrow 31"/>
          <p:cNvSpPr/>
          <p:nvPr/>
        </p:nvSpPr>
        <p:spPr bwMode="auto">
          <a:xfrm>
            <a:off x="3916908" y="3930556"/>
            <a:ext cx="1037230" cy="614149"/>
          </a:xfrm>
          <a:prstGeom prst="rightArrow">
            <a:avLst/>
          </a:prstGeom>
          <a:solidFill>
            <a:schemeClr val="accent2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8003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576552"/>
            <a:ext cx="8068441" cy="454047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he-IL" sz="2400" dirty="0" smtClean="0"/>
              <a:t>Assume the pattern/window values are restricted to the half open interval [</a:t>
            </a:r>
            <a:r>
              <a:rPr lang="en-US" altLang="he-IL" sz="2400" dirty="0" err="1" smtClean="0"/>
              <a:t>a,b</a:t>
            </a:r>
            <a:r>
              <a:rPr lang="en-US" altLang="he-IL" sz="2400" dirty="0" smtClean="0"/>
              <a:t>).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ym typeface="Symbol" pitchFamily="18" charset="2"/>
              </a:rPr>
              <a:t>We divide [</a:t>
            </a:r>
            <a:r>
              <a:rPr lang="en-US" sz="2400" dirty="0" err="1" smtClean="0">
                <a:sym typeface="Symbol" pitchFamily="18" charset="2"/>
              </a:rPr>
              <a:t>a,b</a:t>
            </a:r>
            <a:r>
              <a:rPr lang="en-US" sz="2400" dirty="0" smtClean="0">
                <a:sym typeface="Symbol" pitchFamily="18" charset="2"/>
              </a:rPr>
              <a:t>) into k bins  </a:t>
            </a:r>
            <a:r>
              <a:rPr lang="en-US" sz="2400" b="1" dirty="0" smtClean="0">
                <a:solidFill>
                  <a:srgbClr val="000099"/>
                </a:solidFill>
                <a:sym typeface="Symbol"/>
              </a:rPr>
              <a:t></a:t>
            </a:r>
            <a:r>
              <a:rPr lang="en-US" sz="2400" dirty="0" smtClean="0">
                <a:solidFill>
                  <a:srgbClr val="000099"/>
                </a:solidFill>
                <a:sym typeface="Symbol" pitchFamily="18" charset="2"/>
              </a:rPr>
              <a:t>=[</a:t>
            </a:r>
            <a:r>
              <a:rPr lang="en-US" sz="2400" dirty="0" smtClean="0">
                <a:solidFill>
                  <a:srgbClr val="000099"/>
                </a:solidFill>
                <a:sym typeface="Symbol"/>
              </a:rPr>
              <a:t></a:t>
            </a:r>
            <a:r>
              <a:rPr lang="en-US" sz="2400" baseline="-25000" dirty="0" smtClean="0">
                <a:solidFill>
                  <a:srgbClr val="000099"/>
                </a:solidFill>
                <a:sym typeface="Symbol" pitchFamily="18" charset="2"/>
              </a:rPr>
              <a:t>1</a:t>
            </a:r>
            <a:r>
              <a:rPr lang="en-US" sz="2400" dirty="0" smtClean="0">
                <a:solidFill>
                  <a:srgbClr val="000099"/>
                </a:solidFill>
                <a:sym typeface="Symbol" pitchFamily="18" charset="2"/>
              </a:rPr>
              <a:t>,</a:t>
            </a:r>
            <a:r>
              <a:rPr lang="en-US" sz="2400" dirty="0" smtClean="0">
                <a:solidFill>
                  <a:srgbClr val="000099"/>
                </a:solidFill>
                <a:sym typeface="Symbol"/>
              </a:rPr>
              <a:t></a:t>
            </a:r>
            <a:r>
              <a:rPr lang="en-US" sz="2400" baseline="-25000" dirty="0" smtClean="0">
                <a:solidFill>
                  <a:srgbClr val="000099"/>
                </a:solidFill>
                <a:sym typeface="Symbol" pitchFamily="18" charset="2"/>
              </a:rPr>
              <a:t>2</a:t>
            </a:r>
            <a:r>
              <a:rPr lang="en-US" sz="2400" dirty="0" smtClean="0">
                <a:solidFill>
                  <a:srgbClr val="000099"/>
                </a:solidFill>
                <a:sym typeface="Symbol" pitchFamily="18" charset="2"/>
              </a:rPr>
              <a:t>,...,</a:t>
            </a:r>
            <a:r>
              <a:rPr lang="en-US" sz="2400" dirty="0" smtClean="0">
                <a:solidFill>
                  <a:srgbClr val="000099"/>
                </a:solidFill>
                <a:sym typeface="Symbol"/>
              </a:rPr>
              <a:t></a:t>
            </a:r>
            <a:r>
              <a:rPr lang="en-US" sz="2400" baseline="-25000" dirty="0" smtClean="0">
                <a:solidFill>
                  <a:srgbClr val="000099"/>
                </a:solidFill>
                <a:sym typeface="Symbol" pitchFamily="18" charset="2"/>
              </a:rPr>
              <a:t>k+1</a:t>
            </a:r>
            <a:r>
              <a:rPr lang="en-US" sz="2400" dirty="0" smtClean="0">
                <a:solidFill>
                  <a:srgbClr val="000099"/>
                </a:solidFill>
                <a:sym typeface="Symbol" pitchFamily="18" charset="2"/>
              </a:rPr>
              <a:t>]</a:t>
            </a:r>
          </a:p>
          <a:p>
            <a:pPr>
              <a:spcAft>
                <a:spcPts val="600"/>
              </a:spcAft>
            </a:pPr>
            <a:endParaRPr lang="en-US" sz="2400" dirty="0" smtClean="0">
              <a:solidFill>
                <a:srgbClr val="000099"/>
              </a:solidFill>
              <a:sym typeface="Symbol" pitchFamily="18" charset="2"/>
            </a:endParaRPr>
          </a:p>
          <a:p>
            <a:pPr>
              <a:spcAft>
                <a:spcPts val="600"/>
              </a:spcAft>
            </a:pPr>
            <a:endParaRPr lang="en-US" sz="2400" dirty="0" smtClean="0">
              <a:solidFill>
                <a:srgbClr val="000099"/>
              </a:solidFill>
              <a:sym typeface="Symbol" pitchFamily="18" charset="2"/>
            </a:endParaRPr>
          </a:p>
          <a:p>
            <a:pPr>
              <a:spcAft>
                <a:spcPts val="600"/>
              </a:spcAft>
            </a:pPr>
            <a:endParaRPr lang="en-US" sz="2400" dirty="0" smtClean="0">
              <a:solidFill>
                <a:srgbClr val="000099"/>
              </a:solidFill>
              <a:sym typeface="Symbol" pitchFamily="18" charset="2"/>
            </a:endParaRPr>
          </a:p>
          <a:p>
            <a:pPr>
              <a:spcAft>
                <a:spcPts val="600"/>
              </a:spcAft>
              <a:buNone/>
            </a:pPr>
            <a:endParaRPr lang="en-US" sz="2400" dirty="0" smtClean="0">
              <a:solidFill>
                <a:srgbClr val="000099"/>
              </a:solidFill>
              <a:sym typeface="Symbol" pitchFamily="18" charset="2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ym typeface="Symbol" pitchFamily="18" charset="2"/>
              </a:rPr>
              <a:t>A value z is naturally associated with a single bin:</a:t>
            </a:r>
          </a:p>
          <a:p>
            <a:pPr algn="ctr">
              <a:spcAft>
                <a:spcPts val="600"/>
              </a:spcAft>
              <a:buNone/>
            </a:pPr>
            <a:r>
              <a:rPr lang="en-US" dirty="0" smtClean="0">
                <a:solidFill>
                  <a:srgbClr val="C00000"/>
                </a:solidFill>
                <a:sym typeface="Symbol" pitchFamily="18" charset="2"/>
              </a:rPr>
              <a:t>B(z)=j    if    z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[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j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,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j+1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)</a:t>
            </a:r>
            <a:endParaRPr lang="en-US" dirty="0" smtClean="0">
              <a:solidFill>
                <a:srgbClr val="C00000"/>
              </a:solidFill>
              <a:sym typeface="Symbol" pitchFamily="18" charset="2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2862"/>
            <a:ext cx="8178800" cy="646331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3600" b="1" kern="1200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Tone Mapping as a linear form:</a:t>
            </a:r>
            <a:endParaRPr lang="en-US" sz="3600" b="1" kern="1200" dirty="0">
              <a:ln w="1143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3174128"/>
            <a:ext cx="8305800" cy="1676400"/>
          </a:xfrm>
          <a:prstGeom prst="rect">
            <a:avLst/>
          </a:prstGeom>
          <a:solidFill>
            <a:srgbClr val="FFFFA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295400" y="4088528"/>
            <a:ext cx="6400800" cy="0"/>
          </a:xfrm>
          <a:prstGeom prst="line">
            <a:avLst/>
          </a:prstGeom>
          <a:noFill/>
          <a:ln w="28575">
            <a:solidFill>
              <a:srgbClr val="862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371600" y="401232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197366" y="4012328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073868" y="4130566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z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119187" y="3185241"/>
            <a:ext cx="6756400" cy="979487"/>
            <a:chOff x="705" y="2839"/>
            <a:chExt cx="4256" cy="617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4704" y="3216"/>
              <a:ext cx="0" cy="24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536" y="3216"/>
              <a:ext cx="0" cy="24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832" y="3216"/>
              <a:ext cx="0" cy="24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3552" y="3216"/>
              <a:ext cx="0" cy="24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4176" y="3216"/>
              <a:ext cx="0" cy="24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864" y="3216"/>
              <a:ext cx="0" cy="24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705" y="2839"/>
              <a:ext cx="27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000099"/>
                  </a:solidFill>
                  <a:sym typeface="Symbol"/>
                </a:rPr>
                <a:t></a:t>
              </a:r>
              <a:r>
                <a:rPr lang="en-US" sz="2000" baseline="-25000" dirty="0" smtClean="0">
                  <a:solidFill>
                    <a:srgbClr val="000099"/>
                  </a:solidFill>
                </a:rPr>
                <a:t>1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369" y="2839"/>
              <a:ext cx="27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000099"/>
                  </a:solidFill>
                  <a:sym typeface="Symbol"/>
                </a:rPr>
                <a:t></a:t>
              </a:r>
              <a:r>
                <a:rPr lang="en-US" sz="2000" baseline="-25000" dirty="0" smtClean="0">
                  <a:solidFill>
                    <a:srgbClr val="000099"/>
                  </a:solidFill>
                </a:rPr>
                <a:t>2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4567" y="2839"/>
              <a:ext cx="39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000099"/>
                  </a:solidFill>
                  <a:sym typeface="Symbol"/>
                </a:rPr>
                <a:t></a:t>
              </a:r>
              <a:r>
                <a:rPr lang="en-US" sz="2000" baseline="-25000" dirty="0" smtClean="0">
                  <a:solidFill>
                    <a:srgbClr val="000099"/>
                  </a:solidFill>
                </a:rPr>
                <a:t>k</a:t>
              </a:r>
              <a:r>
                <a:rPr lang="en-US" sz="2000" baseline="-25000" dirty="0" smtClean="0">
                  <a:solidFill>
                    <a:srgbClr val="002060"/>
                  </a:solidFill>
                </a:rPr>
                <a:t>+1</a:t>
              </a: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1968" y="3216"/>
              <a:ext cx="48" cy="4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2352" y="3216"/>
              <a:ext cx="48" cy="4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2160" y="3216"/>
              <a:ext cx="48" cy="4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4164014" y="3174133"/>
            <a:ext cx="606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862000"/>
                </a:solidFill>
                <a:cs typeface="Arial" charset="0"/>
                <a:sym typeface="Symbol"/>
              </a:rPr>
              <a:t></a:t>
            </a:r>
            <a:r>
              <a:rPr lang="en-US" sz="2400" baseline="-25000" dirty="0" smtClean="0">
                <a:solidFill>
                  <a:srgbClr val="862000"/>
                </a:solidFill>
                <a:cs typeface="Arial" charset="0"/>
                <a:sym typeface="Symbol" pitchFamily="18" charset="2"/>
              </a:rPr>
              <a:t>j</a:t>
            </a: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7467600" y="401232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5278140" y="3168873"/>
            <a:ext cx="7600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862000"/>
                </a:solidFill>
                <a:cs typeface="Arial" charset="0"/>
                <a:sym typeface="Symbol"/>
              </a:rPr>
              <a:t></a:t>
            </a:r>
            <a:r>
              <a:rPr lang="en-US" sz="2400" baseline="-25000" dirty="0" smtClean="0">
                <a:solidFill>
                  <a:srgbClr val="862000"/>
                </a:solidFill>
                <a:cs typeface="Arial" charset="0"/>
                <a:sym typeface="Symbol" pitchFamily="18" charset="2"/>
              </a:rPr>
              <a:t>j+1</a:t>
            </a:r>
          </a:p>
        </p:txBody>
      </p:sp>
    </p:spTree>
    <p:extLst>
      <p:ext uri="{BB962C8B-B14F-4D97-AF65-F5344CB8AC3E}">
        <p14:creationId xmlns:p14="http://schemas.microsoft.com/office/powerpoint/2010/main" val="6747156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6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48100" y="936625"/>
            <a:ext cx="1555750" cy="1892300"/>
            <a:chOff x="3308" y="2588"/>
            <a:chExt cx="980" cy="1192"/>
          </a:xfrm>
        </p:grpSpPr>
        <p:sp>
          <p:nvSpPr>
            <p:cNvPr id="414723" name="Rectangle 52"/>
            <p:cNvSpPr>
              <a:spLocks noChangeArrowheads="1"/>
            </p:cNvSpPr>
            <p:nvPr/>
          </p:nvSpPr>
          <p:spPr bwMode="auto">
            <a:xfrm>
              <a:off x="3475" y="2588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724" name="Rectangle 53"/>
            <p:cNvSpPr>
              <a:spLocks noChangeArrowheads="1"/>
            </p:cNvSpPr>
            <p:nvPr/>
          </p:nvSpPr>
          <p:spPr bwMode="auto">
            <a:xfrm>
              <a:off x="3638" y="2588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725" name="Rectangle 54"/>
            <p:cNvSpPr>
              <a:spLocks noChangeArrowheads="1"/>
            </p:cNvSpPr>
            <p:nvPr/>
          </p:nvSpPr>
          <p:spPr bwMode="auto">
            <a:xfrm>
              <a:off x="3800" y="2588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726" name="Rectangle 65"/>
            <p:cNvSpPr>
              <a:spLocks noChangeArrowheads="1"/>
            </p:cNvSpPr>
            <p:nvPr/>
          </p:nvSpPr>
          <p:spPr bwMode="auto">
            <a:xfrm>
              <a:off x="3313" y="2986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727" name="Rectangle 71"/>
            <p:cNvSpPr>
              <a:spLocks noChangeArrowheads="1"/>
            </p:cNvSpPr>
            <p:nvPr/>
          </p:nvSpPr>
          <p:spPr bwMode="auto">
            <a:xfrm>
              <a:off x="3313" y="3183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728" name="Rectangle 89"/>
            <p:cNvSpPr>
              <a:spLocks noChangeArrowheads="1"/>
            </p:cNvSpPr>
            <p:nvPr/>
          </p:nvSpPr>
          <p:spPr bwMode="auto">
            <a:xfrm>
              <a:off x="3313" y="3380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729" name="Rectangle 94"/>
            <p:cNvSpPr>
              <a:spLocks noChangeArrowheads="1"/>
            </p:cNvSpPr>
            <p:nvPr/>
          </p:nvSpPr>
          <p:spPr bwMode="auto">
            <a:xfrm>
              <a:off x="4126" y="3380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730" name="Rectangle 96"/>
            <p:cNvSpPr>
              <a:spLocks noChangeArrowheads="1"/>
            </p:cNvSpPr>
            <p:nvPr/>
          </p:nvSpPr>
          <p:spPr bwMode="auto">
            <a:xfrm>
              <a:off x="3475" y="3577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731" name="Rectangle 97"/>
            <p:cNvSpPr>
              <a:spLocks noChangeArrowheads="1"/>
            </p:cNvSpPr>
            <p:nvPr/>
          </p:nvSpPr>
          <p:spPr bwMode="auto">
            <a:xfrm>
              <a:off x="3638" y="3577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3" name="Group 58"/>
            <p:cNvGrpSpPr>
              <a:grpSpLocks/>
            </p:cNvGrpSpPr>
            <p:nvPr/>
          </p:nvGrpSpPr>
          <p:grpSpPr bwMode="auto">
            <a:xfrm>
              <a:off x="3308" y="2589"/>
              <a:ext cx="978" cy="1191"/>
              <a:chOff x="860" y="2467"/>
              <a:chExt cx="969" cy="1239"/>
            </a:xfrm>
          </p:grpSpPr>
          <p:sp>
            <p:nvSpPr>
              <p:cNvPr id="414733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14734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735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736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737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738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739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740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741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742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743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414804" name="Rectangle 84"/>
          <p:cNvSpPr>
            <a:spLocks noChangeArrowheads="1"/>
          </p:cNvSpPr>
          <p:nvPr/>
        </p:nvSpPr>
        <p:spPr bwMode="auto">
          <a:xfrm>
            <a:off x="3227388" y="1422400"/>
            <a:ext cx="1566862" cy="1874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3848100" y="936625"/>
            <a:ext cx="1555750" cy="1892300"/>
            <a:chOff x="1291" y="516"/>
            <a:chExt cx="980" cy="1192"/>
          </a:xfrm>
        </p:grpSpPr>
        <p:sp>
          <p:nvSpPr>
            <p:cNvPr id="414806" name="Rectangle 55"/>
            <p:cNvSpPr>
              <a:spLocks noChangeArrowheads="1"/>
            </p:cNvSpPr>
            <p:nvPr/>
          </p:nvSpPr>
          <p:spPr bwMode="auto">
            <a:xfrm>
              <a:off x="1946" y="516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07" name="Rectangle 56"/>
            <p:cNvSpPr>
              <a:spLocks noChangeArrowheads="1"/>
            </p:cNvSpPr>
            <p:nvPr/>
          </p:nvSpPr>
          <p:spPr bwMode="auto">
            <a:xfrm>
              <a:off x="2109" y="516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08" name="Rectangle 63"/>
            <p:cNvSpPr>
              <a:spLocks noChangeArrowheads="1"/>
            </p:cNvSpPr>
            <p:nvPr/>
          </p:nvSpPr>
          <p:spPr bwMode="auto">
            <a:xfrm>
              <a:off x="1946" y="715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09" name="Rectangle 90"/>
            <p:cNvSpPr>
              <a:spLocks noChangeArrowheads="1"/>
            </p:cNvSpPr>
            <p:nvPr/>
          </p:nvSpPr>
          <p:spPr bwMode="auto">
            <a:xfrm>
              <a:off x="1458" y="1308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10" name="Rectangle 95"/>
            <p:cNvSpPr>
              <a:spLocks noChangeArrowheads="1"/>
            </p:cNvSpPr>
            <p:nvPr/>
          </p:nvSpPr>
          <p:spPr bwMode="auto">
            <a:xfrm>
              <a:off x="1296" y="1505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5" name="Group 58"/>
            <p:cNvGrpSpPr>
              <a:grpSpLocks/>
            </p:cNvGrpSpPr>
            <p:nvPr/>
          </p:nvGrpSpPr>
          <p:grpSpPr bwMode="auto">
            <a:xfrm>
              <a:off x="1291" y="517"/>
              <a:ext cx="978" cy="1191"/>
              <a:chOff x="860" y="2467"/>
              <a:chExt cx="969" cy="1239"/>
            </a:xfrm>
          </p:grpSpPr>
          <p:sp>
            <p:nvSpPr>
              <p:cNvPr id="414812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14813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14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15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16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17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18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19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20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21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22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414823" name="Rectangle 103"/>
          <p:cNvSpPr>
            <a:spLocks noChangeArrowheads="1"/>
          </p:cNvSpPr>
          <p:nvPr/>
        </p:nvSpPr>
        <p:spPr bwMode="auto">
          <a:xfrm>
            <a:off x="2771775" y="1793875"/>
            <a:ext cx="1566863" cy="1874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6" name="Group 104"/>
          <p:cNvGrpSpPr>
            <a:grpSpLocks/>
          </p:cNvGrpSpPr>
          <p:nvPr/>
        </p:nvGrpSpPr>
        <p:grpSpPr bwMode="auto">
          <a:xfrm>
            <a:off x="3848100" y="936625"/>
            <a:ext cx="1552575" cy="1892300"/>
            <a:chOff x="2761" y="1962"/>
            <a:chExt cx="978" cy="1192"/>
          </a:xfrm>
        </p:grpSpPr>
        <p:sp>
          <p:nvSpPr>
            <p:cNvPr id="414825" name="Rectangle 51"/>
            <p:cNvSpPr>
              <a:spLocks noChangeArrowheads="1"/>
            </p:cNvSpPr>
            <p:nvPr/>
          </p:nvSpPr>
          <p:spPr bwMode="auto">
            <a:xfrm>
              <a:off x="2766" y="1962"/>
              <a:ext cx="162" cy="198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26" name="Rectangle 59"/>
            <p:cNvSpPr>
              <a:spLocks noChangeArrowheads="1"/>
            </p:cNvSpPr>
            <p:nvPr/>
          </p:nvSpPr>
          <p:spPr bwMode="auto">
            <a:xfrm>
              <a:off x="2766" y="2161"/>
              <a:ext cx="162" cy="198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27" name="Rectangle 62"/>
            <p:cNvSpPr>
              <a:spLocks noChangeArrowheads="1"/>
            </p:cNvSpPr>
            <p:nvPr/>
          </p:nvSpPr>
          <p:spPr bwMode="auto">
            <a:xfrm>
              <a:off x="3253" y="2161"/>
              <a:ext cx="162" cy="198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28" name="Rectangle 69"/>
            <p:cNvSpPr>
              <a:spLocks noChangeArrowheads="1"/>
            </p:cNvSpPr>
            <p:nvPr/>
          </p:nvSpPr>
          <p:spPr bwMode="auto">
            <a:xfrm>
              <a:off x="3416" y="2360"/>
              <a:ext cx="162" cy="198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29" name="Rectangle 98"/>
            <p:cNvSpPr>
              <a:spLocks noChangeArrowheads="1"/>
            </p:cNvSpPr>
            <p:nvPr/>
          </p:nvSpPr>
          <p:spPr bwMode="auto">
            <a:xfrm>
              <a:off x="3253" y="2951"/>
              <a:ext cx="162" cy="198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30" name="Rectangle 99"/>
            <p:cNvSpPr>
              <a:spLocks noChangeArrowheads="1"/>
            </p:cNvSpPr>
            <p:nvPr/>
          </p:nvSpPr>
          <p:spPr bwMode="auto">
            <a:xfrm>
              <a:off x="3416" y="2951"/>
              <a:ext cx="162" cy="198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7" name="Group 58"/>
            <p:cNvGrpSpPr>
              <a:grpSpLocks/>
            </p:cNvGrpSpPr>
            <p:nvPr/>
          </p:nvGrpSpPr>
          <p:grpSpPr bwMode="auto">
            <a:xfrm>
              <a:off x="2761" y="1963"/>
              <a:ext cx="978" cy="1191"/>
              <a:chOff x="860" y="2467"/>
              <a:chExt cx="969" cy="1239"/>
            </a:xfrm>
          </p:grpSpPr>
          <p:sp>
            <p:nvSpPr>
              <p:cNvPr id="414832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14833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34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35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36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37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38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39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40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41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42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414843" name="Rectangle 123"/>
          <p:cNvSpPr>
            <a:spLocks noChangeArrowheads="1"/>
          </p:cNvSpPr>
          <p:nvPr/>
        </p:nvSpPr>
        <p:spPr bwMode="auto">
          <a:xfrm>
            <a:off x="2401888" y="2084388"/>
            <a:ext cx="1566862" cy="1874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8" name="Group 124"/>
          <p:cNvGrpSpPr>
            <a:grpSpLocks/>
          </p:cNvGrpSpPr>
          <p:nvPr/>
        </p:nvGrpSpPr>
        <p:grpSpPr bwMode="auto">
          <a:xfrm>
            <a:off x="3848100" y="936625"/>
            <a:ext cx="1555750" cy="1890713"/>
            <a:chOff x="3366" y="499"/>
            <a:chExt cx="980" cy="1191"/>
          </a:xfrm>
        </p:grpSpPr>
        <p:sp>
          <p:nvSpPr>
            <p:cNvPr id="414845" name="Rectangle 67"/>
            <p:cNvSpPr>
              <a:spLocks noChangeArrowheads="1"/>
            </p:cNvSpPr>
            <p:nvPr/>
          </p:nvSpPr>
          <p:spPr bwMode="auto">
            <a:xfrm>
              <a:off x="3696" y="896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46" name="Rectangle 68"/>
            <p:cNvSpPr>
              <a:spLocks noChangeArrowheads="1"/>
            </p:cNvSpPr>
            <p:nvPr/>
          </p:nvSpPr>
          <p:spPr bwMode="auto">
            <a:xfrm>
              <a:off x="3858" y="896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47" name="Rectangle 73"/>
            <p:cNvSpPr>
              <a:spLocks noChangeArrowheads="1"/>
            </p:cNvSpPr>
            <p:nvPr/>
          </p:nvSpPr>
          <p:spPr bwMode="auto">
            <a:xfrm>
              <a:off x="3696" y="1093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48" name="Rectangle 74"/>
            <p:cNvSpPr>
              <a:spLocks noChangeArrowheads="1"/>
            </p:cNvSpPr>
            <p:nvPr/>
          </p:nvSpPr>
          <p:spPr bwMode="auto">
            <a:xfrm>
              <a:off x="3858" y="1093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49" name="Rectangle 76"/>
            <p:cNvSpPr>
              <a:spLocks noChangeArrowheads="1"/>
            </p:cNvSpPr>
            <p:nvPr/>
          </p:nvSpPr>
          <p:spPr bwMode="auto">
            <a:xfrm>
              <a:off x="4184" y="1093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3366" y="499"/>
              <a:ext cx="978" cy="1191"/>
              <a:chOff x="860" y="2467"/>
              <a:chExt cx="969" cy="1239"/>
            </a:xfrm>
          </p:grpSpPr>
          <p:sp>
            <p:nvSpPr>
              <p:cNvPr id="414851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14852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53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54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55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56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57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58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59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60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61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414862" name="Rectangle 142"/>
          <p:cNvSpPr>
            <a:spLocks noChangeArrowheads="1"/>
          </p:cNvSpPr>
          <p:nvPr/>
        </p:nvSpPr>
        <p:spPr bwMode="auto">
          <a:xfrm>
            <a:off x="1997075" y="2408238"/>
            <a:ext cx="1566863" cy="1874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10" name="Group 143"/>
          <p:cNvGrpSpPr>
            <a:grpSpLocks/>
          </p:cNvGrpSpPr>
          <p:nvPr/>
        </p:nvGrpSpPr>
        <p:grpSpPr bwMode="auto">
          <a:xfrm>
            <a:off x="3848100" y="936625"/>
            <a:ext cx="1555750" cy="1890713"/>
            <a:chOff x="2323" y="505"/>
            <a:chExt cx="980" cy="1191"/>
          </a:xfrm>
        </p:grpSpPr>
        <p:sp>
          <p:nvSpPr>
            <p:cNvPr id="414864" name="Rectangle 64"/>
            <p:cNvSpPr>
              <a:spLocks noChangeArrowheads="1"/>
            </p:cNvSpPr>
            <p:nvPr/>
          </p:nvSpPr>
          <p:spPr bwMode="auto">
            <a:xfrm>
              <a:off x="3141" y="703"/>
              <a:ext cx="162" cy="19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65" name="Rectangle 66"/>
            <p:cNvSpPr>
              <a:spLocks noChangeArrowheads="1"/>
            </p:cNvSpPr>
            <p:nvPr/>
          </p:nvSpPr>
          <p:spPr bwMode="auto">
            <a:xfrm>
              <a:off x="2490" y="902"/>
              <a:ext cx="162" cy="19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66" name="Rectangle 72"/>
            <p:cNvSpPr>
              <a:spLocks noChangeArrowheads="1"/>
            </p:cNvSpPr>
            <p:nvPr/>
          </p:nvSpPr>
          <p:spPr bwMode="auto">
            <a:xfrm>
              <a:off x="2490" y="1099"/>
              <a:ext cx="162" cy="19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67" name="Rectangle 75"/>
            <p:cNvSpPr>
              <a:spLocks noChangeArrowheads="1"/>
            </p:cNvSpPr>
            <p:nvPr/>
          </p:nvSpPr>
          <p:spPr bwMode="auto">
            <a:xfrm>
              <a:off x="2978" y="1099"/>
              <a:ext cx="162" cy="19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68" name="Rectangle 93"/>
            <p:cNvSpPr>
              <a:spLocks noChangeArrowheads="1"/>
            </p:cNvSpPr>
            <p:nvPr/>
          </p:nvSpPr>
          <p:spPr bwMode="auto">
            <a:xfrm>
              <a:off x="2978" y="1296"/>
              <a:ext cx="162" cy="19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11" name="Group 58"/>
            <p:cNvGrpSpPr>
              <a:grpSpLocks/>
            </p:cNvGrpSpPr>
            <p:nvPr/>
          </p:nvGrpSpPr>
          <p:grpSpPr bwMode="auto">
            <a:xfrm>
              <a:off x="2323" y="505"/>
              <a:ext cx="978" cy="1191"/>
              <a:chOff x="860" y="2467"/>
              <a:chExt cx="969" cy="1239"/>
            </a:xfrm>
          </p:grpSpPr>
          <p:sp>
            <p:nvSpPr>
              <p:cNvPr id="414870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14871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72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73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74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75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76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77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78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79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80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414881" name="Rectangle 161"/>
          <p:cNvSpPr>
            <a:spLocks noChangeArrowheads="1"/>
          </p:cNvSpPr>
          <p:nvPr/>
        </p:nvSpPr>
        <p:spPr bwMode="auto">
          <a:xfrm>
            <a:off x="1617663" y="2727325"/>
            <a:ext cx="1566862" cy="1874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12" name="Group 162"/>
          <p:cNvGrpSpPr>
            <a:grpSpLocks/>
          </p:cNvGrpSpPr>
          <p:nvPr/>
        </p:nvGrpSpPr>
        <p:grpSpPr bwMode="auto">
          <a:xfrm>
            <a:off x="3848100" y="936625"/>
            <a:ext cx="1555750" cy="1890713"/>
            <a:chOff x="228" y="502"/>
            <a:chExt cx="980" cy="1191"/>
          </a:xfrm>
        </p:grpSpPr>
        <p:sp>
          <p:nvSpPr>
            <p:cNvPr id="414883" name="Rectangle 60"/>
            <p:cNvSpPr>
              <a:spLocks noChangeArrowheads="1"/>
            </p:cNvSpPr>
            <p:nvPr/>
          </p:nvSpPr>
          <p:spPr bwMode="auto">
            <a:xfrm>
              <a:off x="395" y="700"/>
              <a:ext cx="162" cy="19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84" name="Rectangle 61"/>
            <p:cNvSpPr>
              <a:spLocks noChangeArrowheads="1"/>
            </p:cNvSpPr>
            <p:nvPr/>
          </p:nvSpPr>
          <p:spPr bwMode="auto">
            <a:xfrm>
              <a:off x="558" y="700"/>
              <a:ext cx="162" cy="19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85" name="Rectangle 70"/>
            <p:cNvSpPr>
              <a:spLocks noChangeArrowheads="1"/>
            </p:cNvSpPr>
            <p:nvPr/>
          </p:nvSpPr>
          <p:spPr bwMode="auto">
            <a:xfrm>
              <a:off x="1046" y="899"/>
              <a:ext cx="162" cy="19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86" name="Rectangle 71"/>
            <p:cNvSpPr>
              <a:spLocks noChangeArrowheads="1"/>
            </p:cNvSpPr>
            <p:nvPr/>
          </p:nvSpPr>
          <p:spPr bwMode="auto">
            <a:xfrm>
              <a:off x="233" y="1096"/>
              <a:ext cx="162" cy="19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87" name="Rectangle 91"/>
            <p:cNvSpPr>
              <a:spLocks noChangeArrowheads="1"/>
            </p:cNvSpPr>
            <p:nvPr/>
          </p:nvSpPr>
          <p:spPr bwMode="auto">
            <a:xfrm>
              <a:off x="558" y="1293"/>
              <a:ext cx="162" cy="19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88" name="Rectangle 92"/>
            <p:cNvSpPr>
              <a:spLocks noChangeArrowheads="1"/>
            </p:cNvSpPr>
            <p:nvPr/>
          </p:nvSpPr>
          <p:spPr bwMode="auto">
            <a:xfrm>
              <a:off x="720" y="1293"/>
              <a:ext cx="162" cy="19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14889" name="Rectangle 100"/>
            <p:cNvSpPr>
              <a:spLocks noChangeArrowheads="1"/>
            </p:cNvSpPr>
            <p:nvPr/>
          </p:nvSpPr>
          <p:spPr bwMode="auto">
            <a:xfrm>
              <a:off x="1046" y="1490"/>
              <a:ext cx="162" cy="19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13" name="Group 58"/>
            <p:cNvGrpSpPr>
              <a:grpSpLocks/>
            </p:cNvGrpSpPr>
            <p:nvPr/>
          </p:nvGrpSpPr>
          <p:grpSpPr bwMode="auto">
            <a:xfrm>
              <a:off x="228" y="502"/>
              <a:ext cx="978" cy="1191"/>
              <a:chOff x="860" y="2467"/>
              <a:chExt cx="969" cy="1239"/>
            </a:xfrm>
          </p:grpSpPr>
          <p:sp>
            <p:nvSpPr>
              <p:cNvPr id="414891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14892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93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94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95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96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97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98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899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900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14901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122" name="Title 1"/>
          <p:cNvSpPr txBox="1">
            <a:spLocks/>
          </p:cNvSpPr>
          <p:nvPr/>
        </p:nvSpPr>
        <p:spPr>
          <a:xfrm>
            <a:off x="498143" y="275442"/>
            <a:ext cx="345970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Pattern Slices</a:t>
            </a:r>
            <a:endParaRPr kumimoji="0" lang="en-US" sz="3600" b="1" i="0" u="none" strike="noStrike" kern="1200" cap="none" spc="0" normalizeH="0" baseline="0" noProof="0" dirty="0">
              <a:ln w="1143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itchFamily="66" charset="0"/>
            </a:endParaRPr>
          </a:p>
        </p:txBody>
      </p:sp>
      <p:pic>
        <p:nvPicPr>
          <p:cNvPr id="126" name="Picture 3" descr="C:\Documents and Settings\user\Desktop\Pictur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2455" y="5281686"/>
            <a:ext cx="3476313" cy="966598"/>
          </a:xfrm>
          <a:prstGeom prst="rect">
            <a:avLst/>
          </a:prstGeom>
          <a:noFill/>
        </p:spPr>
      </p:pic>
      <p:sp>
        <p:nvSpPr>
          <p:cNvPr id="127" name="Content Placeholder 2"/>
          <p:cNvSpPr txBox="1">
            <a:spLocks/>
          </p:cNvSpPr>
          <p:nvPr/>
        </p:nvSpPr>
        <p:spPr>
          <a:xfrm>
            <a:off x="371522" y="5527344"/>
            <a:ext cx="8068441" cy="91722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noProof="0" dirty="0" smtClean="0">
                <a:latin typeface="+mn-lt"/>
                <a:cs typeface="+mn-cs"/>
                <a:sym typeface="Symbol" pitchFamily="18" charset="2"/>
              </a:rPr>
              <a:t>We define a pattern slice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18689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0222E-6 L -0.24323 0.26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13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0222E-6 L -0.20121 0.214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10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0222E-6 L -0.15694 0.166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83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48138E-6 L -0.11597 0.124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6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48138E-6 L -0.06649 0.070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804" grpId="0" animBg="1"/>
      <p:bldP spid="414823" grpId="0" animBg="1"/>
      <p:bldP spid="414843" grpId="0" animBg="1"/>
      <p:bldP spid="414862" grpId="0" animBg="1"/>
      <p:bldP spid="4148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ChangeArrowheads="1"/>
          </p:cNvSpPr>
          <p:nvPr/>
        </p:nvSpPr>
        <p:spPr bwMode="auto">
          <a:xfrm>
            <a:off x="3833813" y="933450"/>
            <a:ext cx="1566862" cy="1874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48100" y="936625"/>
            <a:ext cx="1555750" cy="1892300"/>
            <a:chOff x="3308" y="2588"/>
            <a:chExt cx="980" cy="1192"/>
          </a:xfrm>
        </p:grpSpPr>
        <p:sp>
          <p:nvSpPr>
            <p:cNvPr id="427012" name="Rectangle 52"/>
            <p:cNvSpPr>
              <a:spLocks noChangeArrowheads="1"/>
            </p:cNvSpPr>
            <p:nvPr/>
          </p:nvSpPr>
          <p:spPr bwMode="auto">
            <a:xfrm>
              <a:off x="3475" y="2588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27013" name="Rectangle 53"/>
            <p:cNvSpPr>
              <a:spLocks noChangeArrowheads="1"/>
            </p:cNvSpPr>
            <p:nvPr/>
          </p:nvSpPr>
          <p:spPr bwMode="auto">
            <a:xfrm>
              <a:off x="3638" y="2588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27014" name="Rectangle 54"/>
            <p:cNvSpPr>
              <a:spLocks noChangeArrowheads="1"/>
            </p:cNvSpPr>
            <p:nvPr/>
          </p:nvSpPr>
          <p:spPr bwMode="auto">
            <a:xfrm>
              <a:off x="3800" y="2588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27015" name="Rectangle 65"/>
            <p:cNvSpPr>
              <a:spLocks noChangeArrowheads="1"/>
            </p:cNvSpPr>
            <p:nvPr/>
          </p:nvSpPr>
          <p:spPr bwMode="auto">
            <a:xfrm>
              <a:off x="3313" y="2986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27016" name="Rectangle 71"/>
            <p:cNvSpPr>
              <a:spLocks noChangeArrowheads="1"/>
            </p:cNvSpPr>
            <p:nvPr/>
          </p:nvSpPr>
          <p:spPr bwMode="auto">
            <a:xfrm>
              <a:off x="3313" y="3183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27017" name="Rectangle 89"/>
            <p:cNvSpPr>
              <a:spLocks noChangeArrowheads="1"/>
            </p:cNvSpPr>
            <p:nvPr/>
          </p:nvSpPr>
          <p:spPr bwMode="auto">
            <a:xfrm>
              <a:off x="3313" y="3380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27018" name="Rectangle 94"/>
            <p:cNvSpPr>
              <a:spLocks noChangeArrowheads="1"/>
            </p:cNvSpPr>
            <p:nvPr/>
          </p:nvSpPr>
          <p:spPr bwMode="auto">
            <a:xfrm>
              <a:off x="4126" y="3380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27019" name="Rectangle 96"/>
            <p:cNvSpPr>
              <a:spLocks noChangeArrowheads="1"/>
            </p:cNvSpPr>
            <p:nvPr/>
          </p:nvSpPr>
          <p:spPr bwMode="auto">
            <a:xfrm>
              <a:off x="3475" y="3577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27020" name="Rectangle 97"/>
            <p:cNvSpPr>
              <a:spLocks noChangeArrowheads="1"/>
            </p:cNvSpPr>
            <p:nvPr/>
          </p:nvSpPr>
          <p:spPr bwMode="auto">
            <a:xfrm>
              <a:off x="3638" y="3577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grpSp>
          <p:nvGrpSpPr>
            <p:cNvPr id="3" name="Group 58"/>
            <p:cNvGrpSpPr>
              <a:grpSpLocks/>
            </p:cNvGrpSpPr>
            <p:nvPr/>
          </p:nvGrpSpPr>
          <p:grpSpPr bwMode="auto">
            <a:xfrm>
              <a:off x="3308" y="2589"/>
              <a:ext cx="978" cy="1191"/>
              <a:chOff x="860" y="2467"/>
              <a:chExt cx="969" cy="1239"/>
            </a:xfrm>
          </p:grpSpPr>
          <p:sp>
            <p:nvSpPr>
              <p:cNvPr id="427022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27023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24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25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26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27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28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29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30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31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32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427033" name="Rectangle 25"/>
          <p:cNvSpPr>
            <a:spLocks noChangeArrowheads="1"/>
          </p:cNvSpPr>
          <p:nvPr/>
        </p:nvSpPr>
        <p:spPr bwMode="auto">
          <a:xfrm>
            <a:off x="3227388" y="1422400"/>
            <a:ext cx="1566862" cy="1874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224213" y="1416050"/>
            <a:ext cx="1555750" cy="1892300"/>
            <a:chOff x="1291" y="516"/>
            <a:chExt cx="980" cy="1192"/>
          </a:xfrm>
        </p:grpSpPr>
        <p:sp>
          <p:nvSpPr>
            <p:cNvPr id="427035" name="Rectangle 55"/>
            <p:cNvSpPr>
              <a:spLocks noChangeArrowheads="1"/>
            </p:cNvSpPr>
            <p:nvPr/>
          </p:nvSpPr>
          <p:spPr bwMode="auto">
            <a:xfrm>
              <a:off x="1946" y="516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27036" name="Rectangle 56"/>
            <p:cNvSpPr>
              <a:spLocks noChangeArrowheads="1"/>
            </p:cNvSpPr>
            <p:nvPr/>
          </p:nvSpPr>
          <p:spPr bwMode="auto">
            <a:xfrm>
              <a:off x="2109" y="516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27037" name="Rectangle 63"/>
            <p:cNvSpPr>
              <a:spLocks noChangeArrowheads="1"/>
            </p:cNvSpPr>
            <p:nvPr/>
          </p:nvSpPr>
          <p:spPr bwMode="auto">
            <a:xfrm>
              <a:off x="1946" y="715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27038" name="Rectangle 90"/>
            <p:cNvSpPr>
              <a:spLocks noChangeArrowheads="1"/>
            </p:cNvSpPr>
            <p:nvPr/>
          </p:nvSpPr>
          <p:spPr bwMode="auto">
            <a:xfrm>
              <a:off x="1458" y="1308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27039" name="Rectangle 95"/>
            <p:cNvSpPr>
              <a:spLocks noChangeArrowheads="1"/>
            </p:cNvSpPr>
            <p:nvPr/>
          </p:nvSpPr>
          <p:spPr bwMode="auto">
            <a:xfrm>
              <a:off x="1296" y="1505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grpSp>
          <p:nvGrpSpPr>
            <p:cNvPr id="5" name="Group 58"/>
            <p:cNvGrpSpPr>
              <a:grpSpLocks/>
            </p:cNvGrpSpPr>
            <p:nvPr/>
          </p:nvGrpSpPr>
          <p:grpSpPr bwMode="auto">
            <a:xfrm>
              <a:off x="1291" y="517"/>
              <a:ext cx="978" cy="1191"/>
              <a:chOff x="860" y="2467"/>
              <a:chExt cx="969" cy="1239"/>
            </a:xfrm>
          </p:grpSpPr>
          <p:sp>
            <p:nvSpPr>
              <p:cNvPr id="427041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27042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43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44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45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46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47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48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49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50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51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427052" name="Rectangle 44"/>
          <p:cNvSpPr>
            <a:spLocks noChangeArrowheads="1"/>
          </p:cNvSpPr>
          <p:nvPr/>
        </p:nvSpPr>
        <p:spPr bwMode="auto">
          <a:xfrm>
            <a:off x="2771775" y="1793875"/>
            <a:ext cx="1566863" cy="1874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7053" name="Rectangle 51"/>
          <p:cNvSpPr>
            <a:spLocks noChangeArrowheads="1"/>
          </p:cNvSpPr>
          <p:nvPr/>
        </p:nvSpPr>
        <p:spPr bwMode="auto">
          <a:xfrm>
            <a:off x="2779713" y="1776413"/>
            <a:ext cx="257175" cy="3143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 dirty="0"/>
          </a:p>
        </p:txBody>
      </p:sp>
      <p:sp>
        <p:nvSpPr>
          <p:cNvPr id="427054" name="Rectangle 59"/>
          <p:cNvSpPr>
            <a:spLocks noChangeArrowheads="1"/>
          </p:cNvSpPr>
          <p:nvPr/>
        </p:nvSpPr>
        <p:spPr bwMode="auto">
          <a:xfrm>
            <a:off x="2779713" y="2092325"/>
            <a:ext cx="257175" cy="314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 dirty="0"/>
          </a:p>
        </p:txBody>
      </p:sp>
      <p:sp>
        <p:nvSpPr>
          <p:cNvPr id="427055" name="Rectangle 62"/>
          <p:cNvSpPr>
            <a:spLocks noChangeArrowheads="1"/>
          </p:cNvSpPr>
          <p:nvPr/>
        </p:nvSpPr>
        <p:spPr bwMode="auto">
          <a:xfrm>
            <a:off x="3552825" y="2092325"/>
            <a:ext cx="257175" cy="314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 dirty="0"/>
          </a:p>
        </p:txBody>
      </p:sp>
      <p:sp>
        <p:nvSpPr>
          <p:cNvPr id="427056" name="Rectangle 69"/>
          <p:cNvSpPr>
            <a:spLocks noChangeArrowheads="1"/>
          </p:cNvSpPr>
          <p:nvPr/>
        </p:nvSpPr>
        <p:spPr bwMode="auto">
          <a:xfrm>
            <a:off x="3811588" y="2408238"/>
            <a:ext cx="257175" cy="3143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 dirty="0"/>
          </a:p>
        </p:txBody>
      </p:sp>
      <p:sp>
        <p:nvSpPr>
          <p:cNvPr id="427057" name="Rectangle 98"/>
          <p:cNvSpPr>
            <a:spLocks noChangeArrowheads="1"/>
          </p:cNvSpPr>
          <p:nvPr/>
        </p:nvSpPr>
        <p:spPr bwMode="auto">
          <a:xfrm>
            <a:off x="3552825" y="3346450"/>
            <a:ext cx="257175" cy="314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 dirty="0"/>
          </a:p>
        </p:txBody>
      </p:sp>
      <p:sp>
        <p:nvSpPr>
          <p:cNvPr id="427058" name="Rectangle 99"/>
          <p:cNvSpPr>
            <a:spLocks noChangeArrowheads="1"/>
          </p:cNvSpPr>
          <p:nvPr/>
        </p:nvSpPr>
        <p:spPr bwMode="auto">
          <a:xfrm>
            <a:off x="3811588" y="3346450"/>
            <a:ext cx="257175" cy="3143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 dirty="0"/>
          </a:p>
        </p:txBody>
      </p: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2771775" y="1778000"/>
            <a:ext cx="1552575" cy="1890713"/>
            <a:chOff x="860" y="2467"/>
            <a:chExt cx="969" cy="1239"/>
          </a:xfrm>
        </p:grpSpPr>
        <p:sp>
          <p:nvSpPr>
            <p:cNvPr id="427060" name="Rectangle 5"/>
            <p:cNvSpPr>
              <a:spLocks noChangeArrowheads="1"/>
            </p:cNvSpPr>
            <p:nvPr/>
          </p:nvSpPr>
          <p:spPr bwMode="auto">
            <a:xfrm>
              <a:off x="860" y="2467"/>
              <a:ext cx="969" cy="1238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27061" name="Line 37"/>
            <p:cNvSpPr>
              <a:spLocks noChangeShapeType="1"/>
            </p:cNvSpPr>
            <p:nvPr/>
          </p:nvSpPr>
          <p:spPr bwMode="auto">
            <a:xfrm>
              <a:off x="1028" y="2468"/>
              <a:ext cx="0" cy="1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27062" name="Line 38"/>
            <p:cNvSpPr>
              <a:spLocks noChangeShapeType="1"/>
            </p:cNvSpPr>
            <p:nvPr/>
          </p:nvSpPr>
          <p:spPr bwMode="auto">
            <a:xfrm>
              <a:off x="1188" y="2468"/>
              <a:ext cx="0" cy="1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27063" name="Line 39"/>
            <p:cNvSpPr>
              <a:spLocks noChangeShapeType="1"/>
            </p:cNvSpPr>
            <p:nvPr/>
          </p:nvSpPr>
          <p:spPr bwMode="auto">
            <a:xfrm>
              <a:off x="1349" y="2468"/>
              <a:ext cx="0" cy="1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27064" name="Line 40"/>
            <p:cNvSpPr>
              <a:spLocks noChangeShapeType="1"/>
            </p:cNvSpPr>
            <p:nvPr/>
          </p:nvSpPr>
          <p:spPr bwMode="auto">
            <a:xfrm>
              <a:off x="1509" y="2468"/>
              <a:ext cx="0" cy="1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27065" name="Line 41"/>
            <p:cNvSpPr>
              <a:spLocks noChangeShapeType="1"/>
            </p:cNvSpPr>
            <p:nvPr/>
          </p:nvSpPr>
          <p:spPr bwMode="auto">
            <a:xfrm>
              <a:off x="1669" y="2468"/>
              <a:ext cx="0" cy="1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27066" name="Line 44"/>
            <p:cNvSpPr>
              <a:spLocks noChangeShapeType="1"/>
            </p:cNvSpPr>
            <p:nvPr/>
          </p:nvSpPr>
          <p:spPr bwMode="auto">
            <a:xfrm rot="-5400000">
              <a:off x="1348" y="3016"/>
              <a:ext cx="0" cy="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27067" name="Line 45"/>
            <p:cNvSpPr>
              <a:spLocks noChangeShapeType="1"/>
            </p:cNvSpPr>
            <p:nvPr/>
          </p:nvSpPr>
          <p:spPr bwMode="auto">
            <a:xfrm rot="-5400000">
              <a:off x="1348" y="2809"/>
              <a:ext cx="0" cy="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27068" name="Line 46"/>
            <p:cNvSpPr>
              <a:spLocks noChangeShapeType="1"/>
            </p:cNvSpPr>
            <p:nvPr/>
          </p:nvSpPr>
          <p:spPr bwMode="auto">
            <a:xfrm rot="-5400000">
              <a:off x="1348" y="2600"/>
              <a:ext cx="0" cy="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27069" name="Line 47"/>
            <p:cNvSpPr>
              <a:spLocks noChangeShapeType="1"/>
            </p:cNvSpPr>
            <p:nvPr/>
          </p:nvSpPr>
          <p:spPr bwMode="auto">
            <a:xfrm rot="-5400000">
              <a:off x="1348" y="2393"/>
              <a:ext cx="0" cy="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27070" name="Line 48"/>
            <p:cNvSpPr>
              <a:spLocks noChangeShapeType="1"/>
            </p:cNvSpPr>
            <p:nvPr/>
          </p:nvSpPr>
          <p:spPr bwMode="auto">
            <a:xfrm rot="-5400000">
              <a:off x="1348" y="2186"/>
              <a:ext cx="0" cy="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427071" name="Rectangle 63"/>
          <p:cNvSpPr>
            <a:spLocks noChangeArrowheads="1"/>
          </p:cNvSpPr>
          <p:nvPr/>
        </p:nvSpPr>
        <p:spPr bwMode="auto">
          <a:xfrm>
            <a:off x="2401888" y="2084388"/>
            <a:ext cx="1566862" cy="1874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2401888" y="2068513"/>
            <a:ext cx="1555750" cy="1890712"/>
            <a:chOff x="3366" y="499"/>
            <a:chExt cx="980" cy="1191"/>
          </a:xfrm>
        </p:grpSpPr>
        <p:sp>
          <p:nvSpPr>
            <p:cNvPr id="427073" name="Rectangle 67"/>
            <p:cNvSpPr>
              <a:spLocks noChangeArrowheads="1"/>
            </p:cNvSpPr>
            <p:nvPr/>
          </p:nvSpPr>
          <p:spPr bwMode="auto">
            <a:xfrm>
              <a:off x="3696" y="896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27074" name="Rectangle 68"/>
            <p:cNvSpPr>
              <a:spLocks noChangeArrowheads="1"/>
            </p:cNvSpPr>
            <p:nvPr/>
          </p:nvSpPr>
          <p:spPr bwMode="auto">
            <a:xfrm>
              <a:off x="3858" y="896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27075" name="Rectangle 73"/>
            <p:cNvSpPr>
              <a:spLocks noChangeArrowheads="1"/>
            </p:cNvSpPr>
            <p:nvPr/>
          </p:nvSpPr>
          <p:spPr bwMode="auto">
            <a:xfrm>
              <a:off x="3696" y="1093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27076" name="Rectangle 74"/>
            <p:cNvSpPr>
              <a:spLocks noChangeArrowheads="1"/>
            </p:cNvSpPr>
            <p:nvPr/>
          </p:nvSpPr>
          <p:spPr bwMode="auto">
            <a:xfrm>
              <a:off x="3858" y="1093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27077" name="Rectangle 76"/>
            <p:cNvSpPr>
              <a:spLocks noChangeArrowheads="1"/>
            </p:cNvSpPr>
            <p:nvPr/>
          </p:nvSpPr>
          <p:spPr bwMode="auto">
            <a:xfrm>
              <a:off x="4184" y="1093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grpSp>
          <p:nvGrpSpPr>
            <p:cNvPr id="8" name="Group 58"/>
            <p:cNvGrpSpPr>
              <a:grpSpLocks/>
            </p:cNvGrpSpPr>
            <p:nvPr/>
          </p:nvGrpSpPr>
          <p:grpSpPr bwMode="auto">
            <a:xfrm>
              <a:off x="3366" y="499"/>
              <a:ext cx="978" cy="1191"/>
              <a:chOff x="860" y="2467"/>
              <a:chExt cx="969" cy="1239"/>
            </a:xfrm>
          </p:grpSpPr>
          <p:sp>
            <p:nvSpPr>
              <p:cNvPr id="427079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27080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81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82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83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84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85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86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87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88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089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427090" name="Rectangle 82"/>
          <p:cNvSpPr>
            <a:spLocks noChangeArrowheads="1"/>
          </p:cNvSpPr>
          <p:nvPr/>
        </p:nvSpPr>
        <p:spPr bwMode="auto">
          <a:xfrm>
            <a:off x="1997075" y="2408238"/>
            <a:ext cx="1566863" cy="18748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9" name="Group 83"/>
          <p:cNvGrpSpPr>
            <a:grpSpLocks/>
          </p:cNvGrpSpPr>
          <p:nvPr/>
        </p:nvGrpSpPr>
        <p:grpSpPr bwMode="auto">
          <a:xfrm>
            <a:off x="2006600" y="2392363"/>
            <a:ext cx="1555750" cy="1890712"/>
            <a:chOff x="2323" y="505"/>
            <a:chExt cx="980" cy="1191"/>
          </a:xfrm>
        </p:grpSpPr>
        <p:sp>
          <p:nvSpPr>
            <p:cNvPr id="427092" name="Rectangle 64"/>
            <p:cNvSpPr>
              <a:spLocks noChangeArrowheads="1"/>
            </p:cNvSpPr>
            <p:nvPr/>
          </p:nvSpPr>
          <p:spPr bwMode="auto">
            <a:xfrm>
              <a:off x="3141" y="703"/>
              <a:ext cx="162" cy="1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27093" name="Rectangle 66"/>
            <p:cNvSpPr>
              <a:spLocks noChangeArrowheads="1"/>
            </p:cNvSpPr>
            <p:nvPr/>
          </p:nvSpPr>
          <p:spPr bwMode="auto">
            <a:xfrm>
              <a:off x="2490" y="902"/>
              <a:ext cx="162" cy="1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27094" name="Rectangle 72"/>
            <p:cNvSpPr>
              <a:spLocks noChangeArrowheads="1"/>
            </p:cNvSpPr>
            <p:nvPr/>
          </p:nvSpPr>
          <p:spPr bwMode="auto">
            <a:xfrm>
              <a:off x="2490" y="1099"/>
              <a:ext cx="162" cy="1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27095" name="Rectangle 75"/>
            <p:cNvSpPr>
              <a:spLocks noChangeArrowheads="1"/>
            </p:cNvSpPr>
            <p:nvPr/>
          </p:nvSpPr>
          <p:spPr bwMode="auto">
            <a:xfrm>
              <a:off x="2978" y="1099"/>
              <a:ext cx="162" cy="1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27096" name="Rectangle 93"/>
            <p:cNvSpPr>
              <a:spLocks noChangeArrowheads="1"/>
            </p:cNvSpPr>
            <p:nvPr/>
          </p:nvSpPr>
          <p:spPr bwMode="auto">
            <a:xfrm>
              <a:off x="2978" y="1296"/>
              <a:ext cx="162" cy="1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grpSp>
          <p:nvGrpSpPr>
            <p:cNvPr id="10" name="Group 58"/>
            <p:cNvGrpSpPr>
              <a:grpSpLocks/>
            </p:cNvGrpSpPr>
            <p:nvPr/>
          </p:nvGrpSpPr>
          <p:grpSpPr bwMode="auto">
            <a:xfrm>
              <a:off x="2323" y="505"/>
              <a:ext cx="978" cy="1191"/>
              <a:chOff x="860" y="2467"/>
              <a:chExt cx="969" cy="1239"/>
            </a:xfrm>
          </p:grpSpPr>
          <p:sp>
            <p:nvSpPr>
              <p:cNvPr id="427098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27099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00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01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02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03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04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05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06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07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08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grpSp>
        <p:nvGrpSpPr>
          <p:cNvPr id="11" name="Group 101"/>
          <p:cNvGrpSpPr>
            <a:grpSpLocks/>
          </p:cNvGrpSpPr>
          <p:nvPr/>
        </p:nvGrpSpPr>
        <p:grpSpPr bwMode="auto">
          <a:xfrm>
            <a:off x="2012950" y="2398713"/>
            <a:ext cx="1555750" cy="1890712"/>
            <a:chOff x="2323" y="505"/>
            <a:chExt cx="980" cy="1191"/>
          </a:xfrm>
        </p:grpSpPr>
        <p:sp>
          <p:nvSpPr>
            <p:cNvPr id="427110" name="Rectangle 64"/>
            <p:cNvSpPr>
              <a:spLocks noChangeArrowheads="1"/>
            </p:cNvSpPr>
            <p:nvPr/>
          </p:nvSpPr>
          <p:spPr bwMode="auto">
            <a:xfrm>
              <a:off x="3141" y="703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27111" name="Rectangle 66"/>
            <p:cNvSpPr>
              <a:spLocks noChangeArrowheads="1"/>
            </p:cNvSpPr>
            <p:nvPr/>
          </p:nvSpPr>
          <p:spPr bwMode="auto">
            <a:xfrm>
              <a:off x="2490" y="902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27112" name="Rectangle 72"/>
            <p:cNvSpPr>
              <a:spLocks noChangeArrowheads="1"/>
            </p:cNvSpPr>
            <p:nvPr/>
          </p:nvSpPr>
          <p:spPr bwMode="auto">
            <a:xfrm>
              <a:off x="2490" y="1099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27113" name="Rectangle 75"/>
            <p:cNvSpPr>
              <a:spLocks noChangeArrowheads="1"/>
            </p:cNvSpPr>
            <p:nvPr/>
          </p:nvSpPr>
          <p:spPr bwMode="auto">
            <a:xfrm>
              <a:off x="2978" y="1099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27114" name="Rectangle 93"/>
            <p:cNvSpPr>
              <a:spLocks noChangeArrowheads="1"/>
            </p:cNvSpPr>
            <p:nvPr/>
          </p:nvSpPr>
          <p:spPr bwMode="auto">
            <a:xfrm>
              <a:off x="2978" y="1296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grpSp>
          <p:nvGrpSpPr>
            <p:cNvPr id="12" name="Group 58"/>
            <p:cNvGrpSpPr>
              <a:grpSpLocks/>
            </p:cNvGrpSpPr>
            <p:nvPr/>
          </p:nvGrpSpPr>
          <p:grpSpPr bwMode="auto">
            <a:xfrm>
              <a:off x="2323" y="505"/>
              <a:ext cx="978" cy="1191"/>
              <a:chOff x="860" y="2467"/>
              <a:chExt cx="969" cy="1239"/>
            </a:xfrm>
          </p:grpSpPr>
          <p:sp>
            <p:nvSpPr>
              <p:cNvPr id="427116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27117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18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19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20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21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22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23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24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25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26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427127" name="Rectangle 119"/>
          <p:cNvSpPr>
            <a:spLocks noChangeArrowheads="1"/>
          </p:cNvSpPr>
          <p:nvPr/>
        </p:nvSpPr>
        <p:spPr bwMode="auto">
          <a:xfrm>
            <a:off x="1617663" y="2727325"/>
            <a:ext cx="1566862" cy="1874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13" name="Group 120"/>
          <p:cNvGrpSpPr>
            <a:grpSpLocks/>
          </p:cNvGrpSpPr>
          <p:nvPr/>
        </p:nvGrpSpPr>
        <p:grpSpPr bwMode="auto">
          <a:xfrm>
            <a:off x="1617663" y="2711450"/>
            <a:ext cx="1555750" cy="1890713"/>
            <a:chOff x="228" y="502"/>
            <a:chExt cx="980" cy="1191"/>
          </a:xfrm>
        </p:grpSpPr>
        <p:sp>
          <p:nvSpPr>
            <p:cNvPr id="427129" name="Rectangle 60"/>
            <p:cNvSpPr>
              <a:spLocks noChangeArrowheads="1"/>
            </p:cNvSpPr>
            <p:nvPr/>
          </p:nvSpPr>
          <p:spPr bwMode="auto">
            <a:xfrm>
              <a:off x="395" y="700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27130" name="Rectangle 61"/>
            <p:cNvSpPr>
              <a:spLocks noChangeArrowheads="1"/>
            </p:cNvSpPr>
            <p:nvPr/>
          </p:nvSpPr>
          <p:spPr bwMode="auto">
            <a:xfrm>
              <a:off x="558" y="700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27131" name="Rectangle 70"/>
            <p:cNvSpPr>
              <a:spLocks noChangeArrowheads="1"/>
            </p:cNvSpPr>
            <p:nvPr/>
          </p:nvSpPr>
          <p:spPr bwMode="auto">
            <a:xfrm>
              <a:off x="1046" y="899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27132" name="Rectangle 71"/>
            <p:cNvSpPr>
              <a:spLocks noChangeArrowheads="1"/>
            </p:cNvSpPr>
            <p:nvPr/>
          </p:nvSpPr>
          <p:spPr bwMode="auto">
            <a:xfrm>
              <a:off x="233" y="1096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27133" name="Rectangle 91"/>
            <p:cNvSpPr>
              <a:spLocks noChangeArrowheads="1"/>
            </p:cNvSpPr>
            <p:nvPr/>
          </p:nvSpPr>
          <p:spPr bwMode="auto">
            <a:xfrm>
              <a:off x="558" y="1293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27134" name="Rectangle 92"/>
            <p:cNvSpPr>
              <a:spLocks noChangeArrowheads="1"/>
            </p:cNvSpPr>
            <p:nvPr/>
          </p:nvSpPr>
          <p:spPr bwMode="auto">
            <a:xfrm>
              <a:off x="720" y="1293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27135" name="Rectangle 100"/>
            <p:cNvSpPr>
              <a:spLocks noChangeArrowheads="1"/>
            </p:cNvSpPr>
            <p:nvPr/>
          </p:nvSpPr>
          <p:spPr bwMode="auto">
            <a:xfrm>
              <a:off x="1046" y="1490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grpSp>
          <p:nvGrpSpPr>
            <p:cNvPr id="14" name="Group 58"/>
            <p:cNvGrpSpPr>
              <a:grpSpLocks/>
            </p:cNvGrpSpPr>
            <p:nvPr/>
          </p:nvGrpSpPr>
          <p:grpSpPr bwMode="auto">
            <a:xfrm>
              <a:off x="228" y="502"/>
              <a:ext cx="978" cy="1191"/>
              <a:chOff x="860" y="2467"/>
              <a:chExt cx="969" cy="1239"/>
            </a:xfrm>
          </p:grpSpPr>
          <p:sp>
            <p:nvSpPr>
              <p:cNvPr id="427137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27138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39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40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41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42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43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44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45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46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27147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427148" name="Oval 140"/>
          <p:cNvSpPr>
            <a:spLocks noChangeArrowheads="1"/>
          </p:cNvSpPr>
          <p:nvPr/>
        </p:nvSpPr>
        <p:spPr bwMode="auto">
          <a:xfrm>
            <a:off x="1230313" y="2573338"/>
            <a:ext cx="217487" cy="21748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7149" name="Oval 141"/>
          <p:cNvSpPr>
            <a:spLocks noChangeArrowheads="1"/>
          </p:cNvSpPr>
          <p:nvPr/>
        </p:nvSpPr>
        <p:spPr bwMode="auto">
          <a:xfrm>
            <a:off x="1652588" y="2212975"/>
            <a:ext cx="217487" cy="217488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7150" name="Oval 142"/>
          <p:cNvSpPr>
            <a:spLocks noChangeArrowheads="1"/>
          </p:cNvSpPr>
          <p:nvPr/>
        </p:nvSpPr>
        <p:spPr bwMode="auto">
          <a:xfrm>
            <a:off x="2074863" y="1852613"/>
            <a:ext cx="217487" cy="217487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7151" name="Oval 143"/>
          <p:cNvSpPr>
            <a:spLocks noChangeArrowheads="1"/>
          </p:cNvSpPr>
          <p:nvPr/>
        </p:nvSpPr>
        <p:spPr bwMode="auto">
          <a:xfrm>
            <a:off x="2497138" y="1493838"/>
            <a:ext cx="217487" cy="217487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7152" name="Oval 144"/>
          <p:cNvSpPr>
            <a:spLocks noChangeArrowheads="1"/>
          </p:cNvSpPr>
          <p:nvPr/>
        </p:nvSpPr>
        <p:spPr bwMode="auto">
          <a:xfrm>
            <a:off x="2919413" y="1133475"/>
            <a:ext cx="217487" cy="217488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27153" name="Oval 145"/>
          <p:cNvSpPr>
            <a:spLocks noChangeArrowheads="1"/>
          </p:cNvSpPr>
          <p:nvPr/>
        </p:nvSpPr>
        <p:spPr bwMode="auto">
          <a:xfrm>
            <a:off x="3341688" y="774700"/>
            <a:ext cx="217487" cy="217488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50" name="Title 1"/>
          <p:cNvSpPr txBox="1">
            <a:spLocks/>
          </p:cNvSpPr>
          <p:nvPr/>
        </p:nvSpPr>
        <p:spPr>
          <a:xfrm>
            <a:off x="498143" y="275442"/>
            <a:ext cx="345970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Pattern Slices</a:t>
            </a:r>
            <a:endParaRPr kumimoji="0" lang="en-US" sz="3600" b="1" i="0" u="none" strike="noStrike" kern="1200" cap="none" spc="0" normalizeH="0" baseline="0" noProof="0" dirty="0">
              <a:ln w="1143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cxnSp>
        <p:nvCxnSpPr>
          <p:cNvPr id="152" name="Straight Arrow Connector 151"/>
          <p:cNvCxnSpPr/>
          <p:nvPr/>
        </p:nvCxnSpPr>
        <p:spPr bwMode="auto">
          <a:xfrm rot="10800000">
            <a:off x="3310760" y="4556235"/>
            <a:ext cx="1490433" cy="299779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 bwMode="auto">
          <a:xfrm rot="10800000">
            <a:off x="3641835" y="4177863"/>
            <a:ext cx="1584711" cy="298289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5273067" y="4296455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C00000"/>
                </a:solidFill>
              </a:rPr>
              <a:t>2</a:t>
            </a:r>
            <a:r>
              <a:rPr lang="en-US" sz="2000" baseline="30000" dirty="0" smtClean="0">
                <a:solidFill>
                  <a:srgbClr val="C00000"/>
                </a:solidFill>
              </a:rPr>
              <a:t>nd</a:t>
            </a:r>
            <a:r>
              <a:rPr lang="en-US" sz="2000" dirty="0" smtClean="0">
                <a:solidFill>
                  <a:srgbClr val="C00000"/>
                </a:solidFill>
              </a:rPr>
              <a:t> slice </a:t>
            </a:r>
            <a:r>
              <a:rPr lang="en-US" sz="2000" b="1" dirty="0" smtClean="0">
                <a:solidFill>
                  <a:srgbClr val="C00000"/>
                </a:solidFill>
              </a:rPr>
              <a:t>p</a:t>
            </a:r>
            <a:r>
              <a:rPr lang="en-US" sz="2000" baseline="30000" dirty="0" smtClean="0">
                <a:solidFill>
                  <a:srgbClr val="C00000"/>
                </a:solidFill>
              </a:rPr>
              <a:t>2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852260" y="4667219"/>
            <a:ext cx="1486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C00000"/>
                </a:solidFill>
              </a:rPr>
              <a:t>1</a:t>
            </a:r>
            <a:r>
              <a:rPr lang="en-US" sz="2000" baseline="30000" dirty="0" smtClean="0">
                <a:solidFill>
                  <a:srgbClr val="C00000"/>
                </a:solidFill>
              </a:rPr>
              <a:t>st </a:t>
            </a:r>
            <a:r>
              <a:rPr lang="en-US" sz="2000" dirty="0" smtClean="0">
                <a:solidFill>
                  <a:srgbClr val="C00000"/>
                </a:solidFill>
              </a:rPr>
              <a:t>slice  </a:t>
            </a:r>
            <a:r>
              <a:rPr lang="en-US" sz="2000" b="1" dirty="0" smtClean="0">
                <a:solidFill>
                  <a:srgbClr val="C00000"/>
                </a:solidFill>
              </a:rPr>
              <a:t>p</a:t>
            </a:r>
            <a:r>
              <a:rPr lang="en-US" sz="2000" baseline="30000" dirty="0" smtClean="0">
                <a:solidFill>
                  <a:srgbClr val="C00000"/>
                </a:solidFill>
              </a:rPr>
              <a:t>1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618788" y="42646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57" name="TextBox 156"/>
          <p:cNvSpPr txBox="1"/>
          <p:nvPr/>
        </p:nvSpPr>
        <p:spPr>
          <a:xfrm>
            <a:off x="2891746" y="42510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8" name="Picture 3" descr="C:\Documents and Settings\user\Desktop\Pictur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2455" y="5281686"/>
            <a:ext cx="3476313" cy="966598"/>
          </a:xfrm>
          <a:prstGeom prst="rect">
            <a:avLst/>
          </a:prstGeom>
          <a:noFill/>
        </p:spPr>
      </p:pic>
      <p:sp>
        <p:nvSpPr>
          <p:cNvPr id="159" name="Content Placeholder 2"/>
          <p:cNvSpPr txBox="1">
            <a:spLocks/>
          </p:cNvSpPr>
          <p:nvPr/>
        </p:nvSpPr>
        <p:spPr>
          <a:xfrm>
            <a:off x="371522" y="5527344"/>
            <a:ext cx="8068441" cy="91722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noProof="0" dirty="0" smtClean="0">
                <a:latin typeface="+mn-lt"/>
                <a:cs typeface="+mn-cs"/>
                <a:sym typeface="Symbol" pitchFamily="18" charset="2"/>
              </a:rPr>
              <a:t>We define a pattern slice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44190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6"/>
          <p:cNvGrpSpPr>
            <a:grpSpLocks/>
          </p:cNvGrpSpPr>
          <p:nvPr/>
        </p:nvGrpSpPr>
        <p:grpSpPr bwMode="auto">
          <a:xfrm>
            <a:off x="3833813" y="933450"/>
            <a:ext cx="1570037" cy="1895475"/>
            <a:chOff x="2415" y="588"/>
            <a:chExt cx="989" cy="1194"/>
          </a:xfrm>
        </p:grpSpPr>
        <p:sp>
          <p:nvSpPr>
            <p:cNvPr id="431106" name="Rectangle 2"/>
            <p:cNvSpPr>
              <a:spLocks noChangeArrowheads="1"/>
            </p:cNvSpPr>
            <p:nvPr/>
          </p:nvSpPr>
          <p:spPr bwMode="auto">
            <a:xfrm>
              <a:off x="2415" y="588"/>
              <a:ext cx="987" cy="1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424" y="590"/>
              <a:ext cx="980" cy="1192"/>
              <a:chOff x="3308" y="2588"/>
              <a:chExt cx="980" cy="1192"/>
            </a:xfrm>
          </p:grpSpPr>
          <p:sp>
            <p:nvSpPr>
              <p:cNvPr id="431108" name="Rectangle 52"/>
              <p:cNvSpPr>
                <a:spLocks noChangeArrowheads="1"/>
              </p:cNvSpPr>
              <p:nvPr/>
            </p:nvSpPr>
            <p:spPr bwMode="auto">
              <a:xfrm>
                <a:off x="3475" y="2588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31109" name="Rectangle 53"/>
              <p:cNvSpPr>
                <a:spLocks noChangeArrowheads="1"/>
              </p:cNvSpPr>
              <p:nvPr/>
            </p:nvSpPr>
            <p:spPr bwMode="auto">
              <a:xfrm>
                <a:off x="3638" y="2588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31110" name="Rectangle 54"/>
              <p:cNvSpPr>
                <a:spLocks noChangeArrowheads="1"/>
              </p:cNvSpPr>
              <p:nvPr/>
            </p:nvSpPr>
            <p:spPr bwMode="auto">
              <a:xfrm>
                <a:off x="3800" y="2588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31111" name="Rectangle 65"/>
              <p:cNvSpPr>
                <a:spLocks noChangeArrowheads="1"/>
              </p:cNvSpPr>
              <p:nvPr/>
            </p:nvSpPr>
            <p:spPr bwMode="auto">
              <a:xfrm>
                <a:off x="3313" y="2986"/>
                <a:ext cx="162" cy="19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31112" name="Rectangle 71"/>
              <p:cNvSpPr>
                <a:spLocks noChangeArrowheads="1"/>
              </p:cNvSpPr>
              <p:nvPr/>
            </p:nvSpPr>
            <p:spPr bwMode="auto">
              <a:xfrm>
                <a:off x="3313" y="3183"/>
                <a:ext cx="162" cy="19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31113" name="Rectangle 89"/>
              <p:cNvSpPr>
                <a:spLocks noChangeArrowheads="1"/>
              </p:cNvSpPr>
              <p:nvPr/>
            </p:nvSpPr>
            <p:spPr bwMode="auto">
              <a:xfrm>
                <a:off x="3313" y="3380"/>
                <a:ext cx="162" cy="19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31114" name="Rectangle 94"/>
              <p:cNvSpPr>
                <a:spLocks noChangeArrowheads="1"/>
              </p:cNvSpPr>
              <p:nvPr/>
            </p:nvSpPr>
            <p:spPr bwMode="auto">
              <a:xfrm>
                <a:off x="4126" y="3380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31115" name="Rectangle 96"/>
              <p:cNvSpPr>
                <a:spLocks noChangeArrowheads="1"/>
              </p:cNvSpPr>
              <p:nvPr/>
            </p:nvSpPr>
            <p:spPr bwMode="auto">
              <a:xfrm>
                <a:off x="3475" y="3577"/>
                <a:ext cx="162" cy="19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31116" name="Rectangle 97"/>
              <p:cNvSpPr>
                <a:spLocks noChangeArrowheads="1"/>
              </p:cNvSpPr>
              <p:nvPr/>
            </p:nvSpPr>
            <p:spPr bwMode="auto">
              <a:xfrm>
                <a:off x="3638" y="3577"/>
                <a:ext cx="162" cy="19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grpSp>
            <p:nvGrpSpPr>
              <p:cNvPr id="4" name="Group 58"/>
              <p:cNvGrpSpPr>
                <a:grpSpLocks/>
              </p:cNvGrpSpPr>
              <p:nvPr/>
            </p:nvGrpSpPr>
            <p:grpSpPr bwMode="auto">
              <a:xfrm>
                <a:off x="3308" y="2589"/>
                <a:ext cx="978" cy="1191"/>
                <a:chOff x="860" y="2467"/>
                <a:chExt cx="969" cy="1239"/>
              </a:xfrm>
            </p:grpSpPr>
            <p:sp>
              <p:nvSpPr>
                <p:cNvPr id="431118" name="Rectangle 5"/>
                <p:cNvSpPr>
                  <a:spLocks noChangeArrowheads="1"/>
                </p:cNvSpPr>
                <p:nvPr/>
              </p:nvSpPr>
              <p:spPr bwMode="auto">
                <a:xfrm>
                  <a:off x="860" y="2467"/>
                  <a:ext cx="969" cy="1238"/>
                </a:xfrm>
                <a:prstGeom prst="rect">
                  <a:avLst/>
                </a:prstGeom>
                <a:noFill/>
                <a:ln w="28575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 dirty="0"/>
                </a:p>
              </p:txBody>
            </p:sp>
            <p:sp>
              <p:nvSpPr>
                <p:cNvPr id="431119" name="Line 37"/>
                <p:cNvSpPr>
                  <a:spLocks noChangeShapeType="1"/>
                </p:cNvSpPr>
                <p:nvPr/>
              </p:nvSpPr>
              <p:spPr bwMode="auto">
                <a:xfrm>
                  <a:off x="1028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20" name="Line 38"/>
                <p:cNvSpPr>
                  <a:spLocks noChangeShapeType="1"/>
                </p:cNvSpPr>
                <p:nvPr/>
              </p:nvSpPr>
              <p:spPr bwMode="auto">
                <a:xfrm>
                  <a:off x="1188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21" name="Line 39"/>
                <p:cNvSpPr>
                  <a:spLocks noChangeShapeType="1"/>
                </p:cNvSpPr>
                <p:nvPr/>
              </p:nvSpPr>
              <p:spPr bwMode="auto">
                <a:xfrm>
                  <a:off x="1349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22" name="Line 40"/>
                <p:cNvSpPr>
                  <a:spLocks noChangeShapeType="1"/>
                </p:cNvSpPr>
                <p:nvPr/>
              </p:nvSpPr>
              <p:spPr bwMode="auto">
                <a:xfrm>
                  <a:off x="1509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23" name="Line 41"/>
                <p:cNvSpPr>
                  <a:spLocks noChangeShapeType="1"/>
                </p:cNvSpPr>
                <p:nvPr/>
              </p:nvSpPr>
              <p:spPr bwMode="auto">
                <a:xfrm>
                  <a:off x="1669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24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3016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25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2809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26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2600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27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2393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28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2186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</p:grpSp>
      <p:grpSp>
        <p:nvGrpSpPr>
          <p:cNvPr id="5" name="Group 235"/>
          <p:cNvGrpSpPr>
            <a:grpSpLocks/>
          </p:cNvGrpSpPr>
          <p:nvPr/>
        </p:nvGrpSpPr>
        <p:grpSpPr bwMode="auto">
          <a:xfrm>
            <a:off x="3224213" y="1416050"/>
            <a:ext cx="1570037" cy="1892300"/>
            <a:chOff x="2031" y="892"/>
            <a:chExt cx="989" cy="1192"/>
          </a:xfrm>
        </p:grpSpPr>
        <p:sp>
          <p:nvSpPr>
            <p:cNvPr id="431129" name="Rectangle 25"/>
            <p:cNvSpPr>
              <a:spLocks noChangeArrowheads="1"/>
            </p:cNvSpPr>
            <p:nvPr/>
          </p:nvSpPr>
          <p:spPr bwMode="auto">
            <a:xfrm>
              <a:off x="2033" y="896"/>
              <a:ext cx="987" cy="1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031" y="892"/>
              <a:ext cx="980" cy="1192"/>
              <a:chOff x="1291" y="516"/>
              <a:chExt cx="980" cy="1192"/>
            </a:xfrm>
          </p:grpSpPr>
          <p:sp>
            <p:nvSpPr>
              <p:cNvPr id="431131" name="Rectangle 55"/>
              <p:cNvSpPr>
                <a:spLocks noChangeArrowheads="1"/>
              </p:cNvSpPr>
              <p:nvPr/>
            </p:nvSpPr>
            <p:spPr bwMode="auto">
              <a:xfrm>
                <a:off x="1946" y="516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31132" name="Rectangle 56"/>
              <p:cNvSpPr>
                <a:spLocks noChangeArrowheads="1"/>
              </p:cNvSpPr>
              <p:nvPr/>
            </p:nvSpPr>
            <p:spPr bwMode="auto">
              <a:xfrm>
                <a:off x="2109" y="516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31133" name="Rectangle 63"/>
              <p:cNvSpPr>
                <a:spLocks noChangeArrowheads="1"/>
              </p:cNvSpPr>
              <p:nvPr/>
            </p:nvSpPr>
            <p:spPr bwMode="auto">
              <a:xfrm>
                <a:off x="1946" y="715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31134" name="Rectangle 90"/>
              <p:cNvSpPr>
                <a:spLocks noChangeArrowheads="1"/>
              </p:cNvSpPr>
              <p:nvPr/>
            </p:nvSpPr>
            <p:spPr bwMode="auto">
              <a:xfrm>
                <a:off x="1458" y="1308"/>
                <a:ext cx="162" cy="198"/>
              </a:xfrm>
              <a:prstGeom prst="rect">
                <a:avLst/>
              </a:prstGeom>
              <a:solidFill>
                <a:srgbClr val="6BA42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31135" name="Rectangle 95"/>
              <p:cNvSpPr>
                <a:spLocks noChangeArrowheads="1"/>
              </p:cNvSpPr>
              <p:nvPr/>
            </p:nvSpPr>
            <p:spPr bwMode="auto">
              <a:xfrm>
                <a:off x="1296" y="1505"/>
                <a:ext cx="162" cy="198"/>
              </a:xfrm>
              <a:prstGeom prst="rect">
                <a:avLst/>
              </a:prstGeom>
              <a:solidFill>
                <a:srgbClr val="6BA42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grpSp>
            <p:nvGrpSpPr>
              <p:cNvPr id="7" name="Group 58"/>
              <p:cNvGrpSpPr>
                <a:grpSpLocks/>
              </p:cNvGrpSpPr>
              <p:nvPr/>
            </p:nvGrpSpPr>
            <p:grpSpPr bwMode="auto">
              <a:xfrm>
                <a:off x="1291" y="517"/>
                <a:ext cx="978" cy="1191"/>
                <a:chOff x="860" y="2467"/>
                <a:chExt cx="969" cy="1239"/>
              </a:xfrm>
            </p:grpSpPr>
            <p:sp>
              <p:nvSpPr>
                <p:cNvPr id="431137" name="Rectangle 5"/>
                <p:cNvSpPr>
                  <a:spLocks noChangeArrowheads="1"/>
                </p:cNvSpPr>
                <p:nvPr/>
              </p:nvSpPr>
              <p:spPr bwMode="auto">
                <a:xfrm>
                  <a:off x="860" y="2467"/>
                  <a:ext cx="969" cy="1238"/>
                </a:xfrm>
                <a:prstGeom prst="rect">
                  <a:avLst/>
                </a:prstGeom>
                <a:noFill/>
                <a:ln w="28575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 dirty="0"/>
                </a:p>
              </p:txBody>
            </p:sp>
            <p:sp>
              <p:nvSpPr>
                <p:cNvPr id="431138" name="Line 37"/>
                <p:cNvSpPr>
                  <a:spLocks noChangeShapeType="1"/>
                </p:cNvSpPr>
                <p:nvPr/>
              </p:nvSpPr>
              <p:spPr bwMode="auto">
                <a:xfrm>
                  <a:off x="1028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39" name="Line 38"/>
                <p:cNvSpPr>
                  <a:spLocks noChangeShapeType="1"/>
                </p:cNvSpPr>
                <p:nvPr/>
              </p:nvSpPr>
              <p:spPr bwMode="auto">
                <a:xfrm>
                  <a:off x="1188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40" name="Line 39"/>
                <p:cNvSpPr>
                  <a:spLocks noChangeShapeType="1"/>
                </p:cNvSpPr>
                <p:nvPr/>
              </p:nvSpPr>
              <p:spPr bwMode="auto">
                <a:xfrm>
                  <a:off x="1349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41" name="Line 40"/>
                <p:cNvSpPr>
                  <a:spLocks noChangeShapeType="1"/>
                </p:cNvSpPr>
                <p:nvPr/>
              </p:nvSpPr>
              <p:spPr bwMode="auto">
                <a:xfrm>
                  <a:off x="1509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42" name="Line 41"/>
                <p:cNvSpPr>
                  <a:spLocks noChangeShapeType="1"/>
                </p:cNvSpPr>
                <p:nvPr/>
              </p:nvSpPr>
              <p:spPr bwMode="auto">
                <a:xfrm>
                  <a:off x="1669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43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3016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44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2809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45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2600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46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2393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47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2186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</p:grpSp>
      <p:grpSp>
        <p:nvGrpSpPr>
          <p:cNvPr id="8" name="Group 233"/>
          <p:cNvGrpSpPr>
            <a:grpSpLocks/>
          </p:cNvGrpSpPr>
          <p:nvPr/>
        </p:nvGrpSpPr>
        <p:grpSpPr bwMode="auto">
          <a:xfrm>
            <a:off x="2771775" y="1776413"/>
            <a:ext cx="1566863" cy="1892300"/>
            <a:chOff x="1746" y="1119"/>
            <a:chExt cx="987" cy="1192"/>
          </a:xfrm>
        </p:grpSpPr>
        <p:sp>
          <p:nvSpPr>
            <p:cNvPr id="431148" name="Rectangle 44"/>
            <p:cNvSpPr>
              <a:spLocks noChangeArrowheads="1"/>
            </p:cNvSpPr>
            <p:nvPr/>
          </p:nvSpPr>
          <p:spPr bwMode="auto">
            <a:xfrm>
              <a:off x="1746" y="1130"/>
              <a:ext cx="987" cy="1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1149" name="Rectangle 51"/>
            <p:cNvSpPr>
              <a:spLocks noChangeArrowheads="1"/>
            </p:cNvSpPr>
            <p:nvPr/>
          </p:nvSpPr>
          <p:spPr bwMode="auto">
            <a:xfrm>
              <a:off x="1751" y="1119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31150" name="Rectangle 59"/>
            <p:cNvSpPr>
              <a:spLocks noChangeArrowheads="1"/>
            </p:cNvSpPr>
            <p:nvPr/>
          </p:nvSpPr>
          <p:spPr bwMode="auto">
            <a:xfrm>
              <a:off x="1751" y="1318"/>
              <a:ext cx="162" cy="1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31151" name="Rectangle 62"/>
            <p:cNvSpPr>
              <a:spLocks noChangeArrowheads="1"/>
            </p:cNvSpPr>
            <p:nvPr/>
          </p:nvSpPr>
          <p:spPr bwMode="auto">
            <a:xfrm>
              <a:off x="2238" y="1318"/>
              <a:ext cx="162" cy="1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31152" name="Rectangle 69"/>
            <p:cNvSpPr>
              <a:spLocks noChangeArrowheads="1"/>
            </p:cNvSpPr>
            <p:nvPr/>
          </p:nvSpPr>
          <p:spPr bwMode="auto">
            <a:xfrm>
              <a:off x="2401" y="1517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31153" name="Rectangle 98"/>
            <p:cNvSpPr>
              <a:spLocks noChangeArrowheads="1"/>
            </p:cNvSpPr>
            <p:nvPr/>
          </p:nvSpPr>
          <p:spPr bwMode="auto">
            <a:xfrm>
              <a:off x="2238" y="2108"/>
              <a:ext cx="162" cy="1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sp>
          <p:nvSpPr>
            <p:cNvPr id="431154" name="Rectangle 99"/>
            <p:cNvSpPr>
              <a:spLocks noChangeArrowheads="1"/>
            </p:cNvSpPr>
            <p:nvPr/>
          </p:nvSpPr>
          <p:spPr bwMode="auto">
            <a:xfrm>
              <a:off x="2401" y="2108"/>
              <a:ext cx="162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 dirty="0"/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1746" y="1120"/>
              <a:ext cx="978" cy="1191"/>
              <a:chOff x="860" y="2467"/>
              <a:chExt cx="969" cy="1239"/>
            </a:xfrm>
          </p:grpSpPr>
          <p:sp>
            <p:nvSpPr>
              <p:cNvPr id="431156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31157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158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159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160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161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162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163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164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165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166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grpSp>
        <p:nvGrpSpPr>
          <p:cNvPr id="10" name="Group 234"/>
          <p:cNvGrpSpPr>
            <a:grpSpLocks/>
          </p:cNvGrpSpPr>
          <p:nvPr/>
        </p:nvGrpSpPr>
        <p:grpSpPr bwMode="auto">
          <a:xfrm>
            <a:off x="2415536" y="2068514"/>
            <a:ext cx="1566862" cy="1890712"/>
            <a:chOff x="1513" y="1303"/>
            <a:chExt cx="987" cy="1191"/>
          </a:xfrm>
        </p:grpSpPr>
        <p:sp>
          <p:nvSpPr>
            <p:cNvPr id="431167" name="Rectangle 63"/>
            <p:cNvSpPr>
              <a:spLocks noChangeArrowheads="1"/>
            </p:cNvSpPr>
            <p:nvPr/>
          </p:nvSpPr>
          <p:spPr bwMode="auto">
            <a:xfrm>
              <a:off x="1513" y="1313"/>
              <a:ext cx="987" cy="1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grpSp>
          <p:nvGrpSpPr>
            <p:cNvPr id="11" name="Group 64"/>
            <p:cNvGrpSpPr>
              <a:grpSpLocks/>
            </p:cNvGrpSpPr>
            <p:nvPr/>
          </p:nvGrpSpPr>
          <p:grpSpPr bwMode="auto">
            <a:xfrm>
              <a:off x="1513" y="1303"/>
              <a:ext cx="980" cy="1191"/>
              <a:chOff x="3366" y="499"/>
              <a:chExt cx="980" cy="1191"/>
            </a:xfrm>
          </p:grpSpPr>
          <p:sp>
            <p:nvSpPr>
              <p:cNvPr id="431169" name="Rectangle 67"/>
              <p:cNvSpPr>
                <a:spLocks noChangeArrowheads="1"/>
              </p:cNvSpPr>
              <p:nvPr/>
            </p:nvSpPr>
            <p:spPr bwMode="auto">
              <a:xfrm>
                <a:off x="3696" y="896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31170" name="Rectangle 68"/>
              <p:cNvSpPr>
                <a:spLocks noChangeArrowheads="1"/>
              </p:cNvSpPr>
              <p:nvPr/>
            </p:nvSpPr>
            <p:spPr bwMode="auto">
              <a:xfrm>
                <a:off x="3858" y="896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31171" name="Rectangle 73"/>
              <p:cNvSpPr>
                <a:spLocks noChangeArrowheads="1"/>
              </p:cNvSpPr>
              <p:nvPr/>
            </p:nvSpPr>
            <p:spPr bwMode="auto">
              <a:xfrm>
                <a:off x="3696" y="1093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31172" name="Rectangle 74"/>
              <p:cNvSpPr>
                <a:spLocks noChangeArrowheads="1"/>
              </p:cNvSpPr>
              <p:nvPr/>
            </p:nvSpPr>
            <p:spPr bwMode="auto">
              <a:xfrm>
                <a:off x="3858" y="1093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31173" name="Rectangle 76"/>
              <p:cNvSpPr>
                <a:spLocks noChangeArrowheads="1"/>
              </p:cNvSpPr>
              <p:nvPr/>
            </p:nvSpPr>
            <p:spPr bwMode="auto">
              <a:xfrm>
                <a:off x="4184" y="1093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grpSp>
            <p:nvGrpSpPr>
              <p:cNvPr id="12" name="Group 58"/>
              <p:cNvGrpSpPr>
                <a:grpSpLocks/>
              </p:cNvGrpSpPr>
              <p:nvPr/>
            </p:nvGrpSpPr>
            <p:grpSpPr bwMode="auto">
              <a:xfrm>
                <a:off x="3366" y="499"/>
                <a:ext cx="978" cy="1191"/>
                <a:chOff x="860" y="2467"/>
                <a:chExt cx="969" cy="1239"/>
              </a:xfrm>
            </p:grpSpPr>
            <p:sp>
              <p:nvSpPr>
                <p:cNvPr id="431175" name="Rectangle 5"/>
                <p:cNvSpPr>
                  <a:spLocks noChangeArrowheads="1"/>
                </p:cNvSpPr>
                <p:nvPr/>
              </p:nvSpPr>
              <p:spPr bwMode="auto">
                <a:xfrm>
                  <a:off x="860" y="2467"/>
                  <a:ext cx="969" cy="1238"/>
                </a:xfrm>
                <a:prstGeom prst="rect">
                  <a:avLst/>
                </a:prstGeom>
                <a:noFill/>
                <a:ln w="28575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 dirty="0"/>
                </a:p>
              </p:txBody>
            </p:sp>
            <p:sp>
              <p:nvSpPr>
                <p:cNvPr id="431176" name="Line 37"/>
                <p:cNvSpPr>
                  <a:spLocks noChangeShapeType="1"/>
                </p:cNvSpPr>
                <p:nvPr/>
              </p:nvSpPr>
              <p:spPr bwMode="auto">
                <a:xfrm>
                  <a:off x="1028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77" name="Line 38"/>
                <p:cNvSpPr>
                  <a:spLocks noChangeShapeType="1"/>
                </p:cNvSpPr>
                <p:nvPr/>
              </p:nvSpPr>
              <p:spPr bwMode="auto">
                <a:xfrm>
                  <a:off x="1188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78" name="Line 39"/>
                <p:cNvSpPr>
                  <a:spLocks noChangeShapeType="1"/>
                </p:cNvSpPr>
                <p:nvPr/>
              </p:nvSpPr>
              <p:spPr bwMode="auto">
                <a:xfrm>
                  <a:off x="1349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79" name="Line 40"/>
                <p:cNvSpPr>
                  <a:spLocks noChangeShapeType="1"/>
                </p:cNvSpPr>
                <p:nvPr/>
              </p:nvSpPr>
              <p:spPr bwMode="auto">
                <a:xfrm>
                  <a:off x="1509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80" name="Line 41"/>
                <p:cNvSpPr>
                  <a:spLocks noChangeShapeType="1"/>
                </p:cNvSpPr>
                <p:nvPr/>
              </p:nvSpPr>
              <p:spPr bwMode="auto">
                <a:xfrm>
                  <a:off x="1669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81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3016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82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2809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83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2600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84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2393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185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2186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</p:grpSp>
      <p:grpSp>
        <p:nvGrpSpPr>
          <p:cNvPr id="13" name="Group 231"/>
          <p:cNvGrpSpPr>
            <a:grpSpLocks/>
          </p:cNvGrpSpPr>
          <p:nvPr/>
        </p:nvGrpSpPr>
        <p:grpSpPr bwMode="auto">
          <a:xfrm>
            <a:off x="1997075" y="2392363"/>
            <a:ext cx="1571625" cy="1897062"/>
            <a:chOff x="1258" y="1507"/>
            <a:chExt cx="990" cy="1195"/>
          </a:xfrm>
        </p:grpSpPr>
        <p:sp>
          <p:nvSpPr>
            <p:cNvPr id="431186" name="Rectangle 82"/>
            <p:cNvSpPr>
              <a:spLocks noChangeArrowheads="1"/>
            </p:cNvSpPr>
            <p:nvPr/>
          </p:nvSpPr>
          <p:spPr bwMode="auto">
            <a:xfrm>
              <a:off x="1258" y="1517"/>
              <a:ext cx="987" cy="1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grpSp>
          <p:nvGrpSpPr>
            <p:cNvPr id="14" name="Group 230"/>
            <p:cNvGrpSpPr>
              <a:grpSpLocks/>
            </p:cNvGrpSpPr>
            <p:nvPr/>
          </p:nvGrpSpPr>
          <p:grpSpPr bwMode="auto">
            <a:xfrm>
              <a:off x="1264" y="1507"/>
              <a:ext cx="984" cy="1195"/>
              <a:chOff x="1264" y="1507"/>
              <a:chExt cx="984" cy="1195"/>
            </a:xfrm>
          </p:grpSpPr>
          <p:grpSp>
            <p:nvGrpSpPr>
              <p:cNvPr id="15" name="Group 83"/>
              <p:cNvGrpSpPr>
                <a:grpSpLocks/>
              </p:cNvGrpSpPr>
              <p:nvPr/>
            </p:nvGrpSpPr>
            <p:grpSpPr bwMode="auto">
              <a:xfrm>
                <a:off x="1264" y="1507"/>
                <a:ext cx="980" cy="1191"/>
                <a:chOff x="2323" y="505"/>
                <a:chExt cx="980" cy="1191"/>
              </a:xfrm>
            </p:grpSpPr>
            <p:sp>
              <p:nvSpPr>
                <p:cNvPr id="431188" name="Rectangle 64"/>
                <p:cNvSpPr>
                  <a:spLocks noChangeArrowheads="1"/>
                </p:cNvSpPr>
                <p:nvPr/>
              </p:nvSpPr>
              <p:spPr bwMode="auto">
                <a:xfrm>
                  <a:off x="3141" y="703"/>
                  <a:ext cx="162" cy="19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 dirty="0"/>
                </a:p>
              </p:txBody>
            </p:sp>
            <p:sp>
              <p:nvSpPr>
                <p:cNvPr id="431189" name="Rectangle 66"/>
                <p:cNvSpPr>
                  <a:spLocks noChangeArrowheads="1"/>
                </p:cNvSpPr>
                <p:nvPr/>
              </p:nvSpPr>
              <p:spPr bwMode="auto">
                <a:xfrm>
                  <a:off x="2490" y="902"/>
                  <a:ext cx="162" cy="19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 dirty="0"/>
                </a:p>
              </p:txBody>
            </p:sp>
            <p:sp>
              <p:nvSpPr>
                <p:cNvPr id="431190" name="Rectangle 72"/>
                <p:cNvSpPr>
                  <a:spLocks noChangeArrowheads="1"/>
                </p:cNvSpPr>
                <p:nvPr/>
              </p:nvSpPr>
              <p:spPr bwMode="auto">
                <a:xfrm>
                  <a:off x="2490" y="1099"/>
                  <a:ext cx="162" cy="19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 dirty="0"/>
                </a:p>
              </p:txBody>
            </p:sp>
            <p:sp>
              <p:nvSpPr>
                <p:cNvPr id="431191" name="Rectangle 75"/>
                <p:cNvSpPr>
                  <a:spLocks noChangeArrowheads="1"/>
                </p:cNvSpPr>
                <p:nvPr/>
              </p:nvSpPr>
              <p:spPr bwMode="auto">
                <a:xfrm>
                  <a:off x="2978" y="1099"/>
                  <a:ext cx="162" cy="19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 dirty="0"/>
                </a:p>
              </p:txBody>
            </p:sp>
            <p:sp>
              <p:nvSpPr>
                <p:cNvPr id="431192" name="Rectangle 93"/>
                <p:cNvSpPr>
                  <a:spLocks noChangeArrowheads="1"/>
                </p:cNvSpPr>
                <p:nvPr/>
              </p:nvSpPr>
              <p:spPr bwMode="auto">
                <a:xfrm>
                  <a:off x="2978" y="1296"/>
                  <a:ext cx="162" cy="19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 dirty="0"/>
                </a:p>
              </p:txBody>
            </p:sp>
            <p:grpSp>
              <p:nvGrpSpPr>
                <p:cNvPr id="16" name="Group 58"/>
                <p:cNvGrpSpPr>
                  <a:grpSpLocks/>
                </p:cNvGrpSpPr>
                <p:nvPr/>
              </p:nvGrpSpPr>
              <p:grpSpPr bwMode="auto">
                <a:xfrm>
                  <a:off x="2323" y="505"/>
                  <a:ext cx="978" cy="1191"/>
                  <a:chOff x="860" y="2467"/>
                  <a:chExt cx="969" cy="1239"/>
                </a:xfrm>
              </p:grpSpPr>
              <p:sp>
                <p:nvSpPr>
                  <p:cNvPr id="431194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860" y="2467"/>
                    <a:ext cx="969" cy="1238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FF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/>
                    <a:endParaRPr lang="en-US" dirty="0"/>
                  </a:p>
                </p:txBody>
              </p:sp>
              <p:sp>
                <p:nvSpPr>
                  <p:cNvPr id="43119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028" y="2468"/>
                    <a:ext cx="0" cy="123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19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188" y="2468"/>
                    <a:ext cx="0" cy="123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19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349" y="2468"/>
                    <a:ext cx="0" cy="123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198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509" y="2468"/>
                    <a:ext cx="0" cy="123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199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669" y="2468"/>
                    <a:ext cx="0" cy="123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200" name="Line 44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348" y="3016"/>
                    <a:ext cx="0" cy="9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201" name="Line 45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348" y="2809"/>
                    <a:ext cx="0" cy="9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202" name="Line 46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348" y="2600"/>
                    <a:ext cx="0" cy="9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203" name="Line 47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348" y="2393"/>
                    <a:ext cx="0" cy="9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204" name="Line 4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348" y="2186"/>
                    <a:ext cx="0" cy="9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17" name="Group 101"/>
              <p:cNvGrpSpPr>
                <a:grpSpLocks/>
              </p:cNvGrpSpPr>
              <p:nvPr/>
            </p:nvGrpSpPr>
            <p:grpSpPr bwMode="auto">
              <a:xfrm>
                <a:off x="1268" y="1512"/>
                <a:ext cx="980" cy="1190"/>
                <a:chOff x="2323" y="506"/>
                <a:chExt cx="980" cy="1190"/>
              </a:xfrm>
            </p:grpSpPr>
            <p:sp>
              <p:nvSpPr>
                <p:cNvPr id="431206" name="Rectangle 64"/>
                <p:cNvSpPr>
                  <a:spLocks noChangeArrowheads="1"/>
                </p:cNvSpPr>
                <p:nvPr/>
              </p:nvSpPr>
              <p:spPr bwMode="auto">
                <a:xfrm>
                  <a:off x="3141" y="703"/>
                  <a:ext cx="162" cy="198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 dirty="0"/>
                </a:p>
              </p:txBody>
            </p:sp>
            <p:sp>
              <p:nvSpPr>
                <p:cNvPr id="431207" name="Rectangle 66"/>
                <p:cNvSpPr>
                  <a:spLocks noChangeArrowheads="1"/>
                </p:cNvSpPr>
                <p:nvPr/>
              </p:nvSpPr>
              <p:spPr bwMode="auto">
                <a:xfrm>
                  <a:off x="2490" y="902"/>
                  <a:ext cx="162" cy="198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 dirty="0"/>
                </a:p>
              </p:txBody>
            </p:sp>
            <p:sp>
              <p:nvSpPr>
                <p:cNvPr id="431208" name="Rectangle 72"/>
                <p:cNvSpPr>
                  <a:spLocks noChangeArrowheads="1"/>
                </p:cNvSpPr>
                <p:nvPr/>
              </p:nvSpPr>
              <p:spPr bwMode="auto">
                <a:xfrm>
                  <a:off x="2490" y="1099"/>
                  <a:ext cx="162" cy="198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 dirty="0"/>
                </a:p>
              </p:txBody>
            </p:sp>
            <p:sp>
              <p:nvSpPr>
                <p:cNvPr id="431209" name="Rectangle 75"/>
                <p:cNvSpPr>
                  <a:spLocks noChangeArrowheads="1"/>
                </p:cNvSpPr>
                <p:nvPr/>
              </p:nvSpPr>
              <p:spPr bwMode="auto">
                <a:xfrm>
                  <a:off x="2978" y="1099"/>
                  <a:ext cx="162" cy="198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 dirty="0"/>
                </a:p>
              </p:txBody>
            </p:sp>
            <p:sp>
              <p:nvSpPr>
                <p:cNvPr id="431210" name="Rectangle 93"/>
                <p:cNvSpPr>
                  <a:spLocks noChangeArrowheads="1"/>
                </p:cNvSpPr>
                <p:nvPr/>
              </p:nvSpPr>
              <p:spPr bwMode="auto">
                <a:xfrm>
                  <a:off x="2978" y="1296"/>
                  <a:ext cx="162" cy="198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 dirty="0"/>
                </a:p>
              </p:txBody>
            </p:sp>
            <p:grpSp>
              <p:nvGrpSpPr>
                <p:cNvPr id="18" name="Group 58"/>
                <p:cNvGrpSpPr>
                  <a:grpSpLocks/>
                </p:cNvGrpSpPr>
                <p:nvPr/>
              </p:nvGrpSpPr>
              <p:grpSpPr bwMode="auto">
                <a:xfrm>
                  <a:off x="2323" y="506"/>
                  <a:ext cx="978" cy="1190"/>
                  <a:chOff x="860" y="2468"/>
                  <a:chExt cx="969" cy="1238"/>
                </a:xfrm>
              </p:grpSpPr>
              <p:sp>
                <p:nvSpPr>
                  <p:cNvPr id="431212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860" y="2468"/>
                    <a:ext cx="969" cy="1238"/>
                  </a:xfrm>
                  <a:prstGeom prst="rect">
                    <a:avLst/>
                  </a:prstGeom>
                  <a:noFill/>
                  <a:ln w="28575">
                    <a:solidFill>
                      <a:srgbClr val="FF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 rtl="0"/>
                    <a:endParaRPr lang="en-US" dirty="0"/>
                  </a:p>
                </p:txBody>
              </p:sp>
              <p:sp>
                <p:nvSpPr>
                  <p:cNvPr id="431213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028" y="2468"/>
                    <a:ext cx="0" cy="123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214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188" y="2468"/>
                    <a:ext cx="0" cy="123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21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349" y="2468"/>
                    <a:ext cx="0" cy="123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21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509" y="2468"/>
                    <a:ext cx="0" cy="123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21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669" y="2468"/>
                    <a:ext cx="0" cy="123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218" name="Line 44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348" y="3016"/>
                    <a:ext cx="0" cy="9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219" name="Line 45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348" y="2809"/>
                    <a:ext cx="0" cy="9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220" name="Line 46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348" y="2600"/>
                    <a:ext cx="0" cy="9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221" name="Line 47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348" y="2393"/>
                    <a:ext cx="0" cy="9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  <p:sp>
                <p:nvSpPr>
                  <p:cNvPr id="431222" name="Line 4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348" y="2186"/>
                    <a:ext cx="0" cy="96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e-IL"/>
                  </a:p>
                </p:txBody>
              </p:sp>
            </p:grpSp>
          </p:grpSp>
        </p:grpSp>
      </p:grpSp>
      <p:grpSp>
        <p:nvGrpSpPr>
          <p:cNvPr id="19" name="Group 193"/>
          <p:cNvGrpSpPr>
            <a:grpSpLocks/>
          </p:cNvGrpSpPr>
          <p:nvPr/>
        </p:nvGrpSpPr>
        <p:grpSpPr bwMode="auto">
          <a:xfrm>
            <a:off x="1617663" y="2711450"/>
            <a:ext cx="1566862" cy="1890713"/>
            <a:chOff x="1019" y="1708"/>
            <a:chExt cx="987" cy="1191"/>
          </a:xfrm>
        </p:grpSpPr>
        <p:sp>
          <p:nvSpPr>
            <p:cNvPr id="431223" name="Rectangle 119"/>
            <p:cNvSpPr>
              <a:spLocks noChangeArrowheads="1"/>
            </p:cNvSpPr>
            <p:nvPr/>
          </p:nvSpPr>
          <p:spPr bwMode="auto">
            <a:xfrm>
              <a:off x="1019" y="1718"/>
              <a:ext cx="987" cy="11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grpSp>
          <p:nvGrpSpPr>
            <p:cNvPr id="20" name="Group 120"/>
            <p:cNvGrpSpPr>
              <a:grpSpLocks/>
            </p:cNvGrpSpPr>
            <p:nvPr/>
          </p:nvGrpSpPr>
          <p:grpSpPr bwMode="auto">
            <a:xfrm>
              <a:off x="1019" y="1708"/>
              <a:ext cx="980" cy="1191"/>
              <a:chOff x="228" y="502"/>
              <a:chExt cx="980" cy="1191"/>
            </a:xfrm>
          </p:grpSpPr>
          <p:sp>
            <p:nvSpPr>
              <p:cNvPr id="431225" name="Rectangle 60"/>
              <p:cNvSpPr>
                <a:spLocks noChangeArrowheads="1"/>
              </p:cNvSpPr>
              <p:nvPr/>
            </p:nvSpPr>
            <p:spPr bwMode="auto">
              <a:xfrm>
                <a:off x="395" y="700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31226" name="Rectangle 61"/>
              <p:cNvSpPr>
                <a:spLocks noChangeArrowheads="1"/>
              </p:cNvSpPr>
              <p:nvPr/>
            </p:nvSpPr>
            <p:spPr bwMode="auto">
              <a:xfrm>
                <a:off x="558" y="700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31227" name="Rectangle 70"/>
              <p:cNvSpPr>
                <a:spLocks noChangeArrowheads="1"/>
              </p:cNvSpPr>
              <p:nvPr/>
            </p:nvSpPr>
            <p:spPr bwMode="auto">
              <a:xfrm>
                <a:off x="1046" y="899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31228" name="Rectangle 71"/>
              <p:cNvSpPr>
                <a:spLocks noChangeArrowheads="1"/>
              </p:cNvSpPr>
              <p:nvPr/>
            </p:nvSpPr>
            <p:spPr bwMode="auto">
              <a:xfrm>
                <a:off x="233" y="1096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31229" name="Rectangle 91"/>
              <p:cNvSpPr>
                <a:spLocks noChangeArrowheads="1"/>
              </p:cNvSpPr>
              <p:nvPr/>
            </p:nvSpPr>
            <p:spPr bwMode="auto">
              <a:xfrm>
                <a:off x="558" y="1293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31230" name="Rectangle 92"/>
              <p:cNvSpPr>
                <a:spLocks noChangeArrowheads="1"/>
              </p:cNvSpPr>
              <p:nvPr/>
            </p:nvSpPr>
            <p:spPr bwMode="auto">
              <a:xfrm>
                <a:off x="720" y="1293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31231" name="Rectangle 100"/>
              <p:cNvSpPr>
                <a:spLocks noChangeArrowheads="1"/>
              </p:cNvSpPr>
              <p:nvPr/>
            </p:nvSpPr>
            <p:spPr bwMode="auto">
              <a:xfrm>
                <a:off x="1046" y="1490"/>
                <a:ext cx="162" cy="19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228" y="502"/>
                <a:ext cx="978" cy="1191"/>
                <a:chOff x="860" y="2467"/>
                <a:chExt cx="969" cy="1239"/>
              </a:xfrm>
            </p:grpSpPr>
            <p:sp>
              <p:nvSpPr>
                <p:cNvPr id="431233" name="Rectangle 5"/>
                <p:cNvSpPr>
                  <a:spLocks noChangeArrowheads="1"/>
                </p:cNvSpPr>
                <p:nvPr/>
              </p:nvSpPr>
              <p:spPr bwMode="auto">
                <a:xfrm>
                  <a:off x="860" y="2467"/>
                  <a:ext cx="969" cy="1238"/>
                </a:xfrm>
                <a:prstGeom prst="rect">
                  <a:avLst/>
                </a:prstGeom>
                <a:noFill/>
                <a:ln w="28575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 dirty="0"/>
                </a:p>
              </p:txBody>
            </p:sp>
            <p:sp>
              <p:nvSpPr>
                <p:cNvPr id="431234" name="Line 37"/>
                <p:cNvSpPr>
                  <a:spLocks noChangeShapeType="1"/>
                </p:cNvSpPr>
                <p:nvPr/>
              </p:nvSpPr>
              <p:spPr bwMode="auto">
                <a:xfrm>
                  <a:off x="1028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235" name="Line 38"/>
                <p:cNvSpPr>
                  <a:spLocks noChangeShapeType="1"/>
                </p:cNvSpPr>
                <p:nvPr/>
              </p:nvSpPr>
              <p:spPr bwMode="auto">
                <a:xfrm>
                  <a:off x="1188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236" name="Line 39"/>
                <p:cNvSpPr>
                  <a:spLocks noChangeShapeType="1"/>
                </p:cNvSpPr>
                <p:nvPr/>
              </p:nvSpPr>
              <p:spPr bwMode="auto">
                <a:xfrm>
                  <a:off x="1349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237" name="Line 40"/>
                <p:cNvSpPr>
                  <a:spLocks noChangeShapeType="1"/>
                </p:cNvSpPr>
                <p:nvPr/>
              </p:nvSpPr>
              <p:spPr bwMode="auto">
                <a:xfrm>
                  <a:off x="1509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238" name="Line 41"/>
                <p:cNvSpPr>
                  <a:spLocks noChangeShapeType="1"/>
                </p:cNvSpPr>
                <p:nvPr/>
              </p:nvSpPr>
              <p:spPr bwMode="auto">
                <a:xfrm>
                  <a:off x="1669" y="2468"/>
                  <a:ext cx="0" cy="12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239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3016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240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2809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241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2600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242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2393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1243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1348" y="2186"/>
                  <a:ext cx="0" cy="9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</p:grpSp>
      </p:grpSp>
      <p:grpSp>
        <p:nvGrpSpPr>
          <p:cNvPr id="22" name="Group 199"/>
          <p:cNvGrpSpPr>
            <a:grpSpLocks/>
          </p:cNvGrpSpPr>
          <p:nvPr/>
        </p:nvGrpSpPr>
        <p:grpSpPr bwMode="auto">
          <a:xfrm>
            <a:off x="5859479" y="2290763"/>
            <a:ext cx="180975" cy="2703512"/>
            <a:chOff x="3695" y="1452"/>
            <a:chExt cx="114" cy="1703"/>
          </a:xfrm>
        </p:grpSpPr>
        <p:grpSp>
          <p:nvGrpSpPr>
            <p:cNvPr id="23" name="Group 192"/>
            <p:cNvGrpSpPr>
              <a:grpSpLocks/>
            </p:cNvGrpSpPr>
            <p:nvPr/>
          </p:nvGrpSpPr>
          <p:grpSpPr bwMode="auto">
            <a:xfrm>
              <a:off x="3695" y="1452"/>
              <a:ext cx="114" cy="1703"/>
              <a:chOff x="4127" y="420"/>
              <a:chExt cx="174" cy="2984"/>
            </a:xfrm>
          </p:grpSpPr>
          <p:sp>
            <p:nvSpPr>
              <p:cNvPr id="431272" name="Rectangle 5"/>
              <p:cNvSpPr>
                <a:spLocks noChangeArrowheads="1"/>
              </p:cNvSpPr>
              <p:nvPr/>
            </p:nvSpPr>
            <p:spPr bwMode="auto">
              <a:xfrm>
                <a:off x="4130" y="420"/>
                <a:ext cx="171" cy="29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31273" name="Line 37"/>
              <p:cNvSpPr>
                <a:spLocks noChangeShapeType="1"/>
              </p:cNvSpPr>
              <p:nvPr/>
            </p:nvSpPr>
            <p:spPr bwMode="auto">
              <a:xfrm>
                <a:off x="4300" y="421"/>
                <a:ext cx="1" cy="11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278" name="Line 44"/>
              <p:cNvSpPr>
                <a:spLocks noChangeShapeType="1"/>
              </p:cNvSpPr>
              <p:nvPr/>
            </p:nvSpPr>
            <p:spPr bwMode="auto">
              <a:xfrm rot="-5400000">
                <a:off x="4213" y="13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279" name="Line 45"/>
              <p:cNvSpPr>
                <a:spLocks noChangeShapeType="1"/>
              </p:cNvSpPr>
              <p:nvPr/>
            </p:nvSpPr>
            <p:spPr bwMode="auto">
              <a:xfrm rot="-5400000">
                <a:off x="4213" y="11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280" name="Line 46"/>
              <p:cNvSpPr>
                <a:spLocks noChangeShapeType="1"/>
              </p:cNvSpPr>
              <p:nvPr/>
            </p:nvSpPr>
            <p:spPr bwMode="auto">
              <a:xfrm rot="-5400000">
                <a:off x="4213" y="9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281" name="Line 47"/>
              <p:cNvSpPr>
                <a:spLocks noChangeShapeType="1"/>
              </p:cNvSpPr>
              <p:nvPr/>
            </p:nvSpPr>
            <p:spPr bwMode="auto">
              <a:xfrm rot="-5400000">
                <a:off x="4213" y="7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282" name="Line 48"/>
              <p:cNvSpPr>
                <a:spLocks noChangeShapeType="1"/>
              </p:cNvSpPr>
              <p:nvPr/>
            </p:nvSpPr>
            <p:spPr bwMode="auto">
              <a:xfrm rot="-5400000">
                <a:off x="4213" y="527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285" name="Line 44"/>
              <p:cNvSpPr>
                <a:spLocks noChangeShapeType="1"/>
              </p:cNvSpPr>
              <p:nvPr/>
            </p:nvSpPr>
            <p:spPr bwMode="auto">
              <a:xfrm rot="-5400000">
                <a:off x="4213" y="23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286" name="Line 45"/>
              <p:cNvSpPr>
                <a:spLocks noChangeShapeType="1"/>
              </p:cNvSpPr>
              <p:nvPr/>
            </p:nvSpPr>
            <p:spPr bwMode="auto">
              <a:xfrm rot="-5400000">
                <a:off x="4213" y="21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287" name="Line 46"/>
              <p:cNvSpPr>
                <a:spLocks noChangeShapeType="1"/>
              </p:cNvSpPr>
              <p:nvPr/>
            </p:nvSpPr>
            <p:spPr bwMode="auto">
              <a:xfrm rot="-5400000">
                <a:off x="4213" y="19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288" name="Line 47"/>
              <p:cNvSpPr>
                <a:spLocks noChangeShapeType="1"/>
              </p:cNvSpPr>
              <p:nvPr/>
            </p:nvSpPr>
            <p:spPr bwMode="auto">
              <a:xfrm rot="-5400000">
                <a:off x="4213" y="17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289" name="Line 48"/>
              <p:cNvSpPr>
                <a:spLocks noChangeShapeType="1"/>
              </p:cNvSpPr>
              <p:nvPr/>
            </p:nvSpPr>
            <p:spPr bwMode="auto">
              <a:xfrm rot="-5400000">
                <a:off x="4213" y="1527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292" name="Line 45"/>
              <p:cNvSpPr>
                <a:spLocks noChangeShapeType="1"/>
              </p:cNvSpPr>
              <p:nvPr/>
            </p:nvSpPr>
            <p:spPr bwMode="auto">
              <a:xfrm rot="-5400000">
                <a:off x="4214" y="3120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293" name="Line 46"/>
              <p:cNvSpPr>
                <a:spLocks noChangeShapeType="1"/>
              </p:cNvSpPr>
              <p:nvPr/>
            </p:nvSpPr>
            <p:spPr bwMode="auto">
              <a:xfrm rot="-5400000">
                <a:off x="4214" y="2919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294" name="Line 47"/>
              <p:cNvSpPr>
                <a:spLocks noChangeShapeType="1"/>
              </p:cNvSpPr>
              <p:nvPr/>
            </p:nvSpPr>
            <p:spPr bwMode="auto">
              <a:xfrm rot="-5400000">
                <a:off x="4214" y="2720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295" name="Line 48"/>
              <p:cNvSpPr>
                <a:spLocks noChangeShapeType="1"/>
              </p:cNvSpPr>
              <p:nvPr/>
            </p:nvSpPr>
            <p:spPr bwMode="auto">
              <a:xfrm rot="-5400000">
                <a:off x="4214" y="2521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431298" name="Rectangle 194"/>
            <p:cNvSpPr>
              <a:spLocks noChangeArrowheads="1"/>
            </p:cNvSpPr>
            <p:nvPr/>
          </p:nvSpPr>
          <p:spPr bwMode="auto">
            <a:xfrm>
              <a:off x="3696" y="1788"/>
              <a:ext cx="111" cy="1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1300" name="Rectangle 196"/>
            <p:cNvSpPr>
              <a:spLocks noChangeArrowheads="1"/>
            </p:cNvSpPr>
            <p:nvPr/>
          </p:nvSpPr>
          <p:spPr bwMode="auto">
            <a:xfrm>
              <a:off x="3695" y="2360"/>
              <a:ext cx="111" cy="1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1302" name="Rectangle 198"/>
            <p:cNvSpPr>
              <a:spLocks noChangeArrowheads="1"/>
            </p:cNvSpPr>
            <p:nvPr/>
          </p:nvSpPr>
          <p:spPr bwMode="auto">
            <a:xfrm>
              <a:off x="3696" y="3039"/>
              <a:ext cx="111" cy="1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431304" name="Oval 200"/>
          <p:cNvSpPr>
            <a:spLocks noChangeArrowheads="1"/>
          </p:cNvSpPr>
          <p:nvPr/>
        </p:nvSpPr>
        <p:spPr bwMode="auto">
          <a:xfrm>
            <a:off x="1230313" y="2573338"/>
            <a:ext cx="217487" cy="21748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31305" name="Oval 201"/>
          <p:cNvSpPr>
            <a:spLocks noChangeArrowheads="1"/>
          </p:cNvSpPr>
          <p:nvPr/>
        </p:nvSpPr>
        <p:spPr bwMode="auto">
          <a:xfrm>
            <a:off x="1652588" y="2212975"/>
            <a:ext cx="217487" cy="217488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31306" name="Oval 202"/>
          <p:cNvSpPr>
            <a:spLocks noChangeArrowheads="1"/>
          </p:cNvSpPr>
          <p:nvPr/>
        </p:nvSpPr>
        <p:spPr bwMode="auto">
          <a:xfrm>
            <a:off x="2074863" y="1852613"/>
            <a:ext cx="217487" cy="217487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31307" name="Oval 203"/>
          <p:cNvSpPr>
            <a:spLocks noChangeArrowheads="1"/>
          </p:cNvSpPr>
          <p:nvPr/>
        </p:nvSpPr>
        <p:spPr bwMode="auto">
          <a:xfrm>
            <a:off x="2497138" y="1493838"/>
            <a:ext cx="217487" cy="217487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31308" name="Oval 204"/>
          <p:cNvSpPr>
            <a:spLocks noChangeArrowheads="1"/>
          </p:cNvSpPr>
          <p:nvPr/>
        </p:nvSpPr>
        <p:spPr bwMode="auto">
          <a:xfrm>
            <a:off x="2919413" y="1133475"/>
            <a:ext cx="217487" cy="217488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31309" name="Oval 205"/>
          <p:cNvSpPr>
            <a:spLocks noChangeArrowheads="1"/>
          </p:cNvSpPr>
          <p:nvPr/>
        </p:nvSpPr>
        <p:spPr bwMode="auto">
          <a:xfrm>
            <a:off x="3341688" y="774700"/>
            <a:ext cx="217487" cy="217488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24" name="Group 229"/>
          <p:cNvGrpSpPr>
            <a:grpSpLocks/>
          </p:cNvGrpSpPr>
          <p:nvPr/>
        </p:nvGrpSpPr>
        <p:grpSpPr bwMode="auto">
          <a:xfrm>
            <a:off x="6035658" y="2290763"/>
            <a:ext cx="180975" cy="2703512"/>
            <a:chOff x="3802" y="1451"/>
            <a:chExt cx="114" cy="1703"/>
          </a:xfrm>
        </p:grpSpPr>
        <p:grpSp>
          <p:nvGrpSpPr>
            <p:cNvPr id="25" name="Group 207"/>
            <p:cNvGrpSpPr>
              <a:grpSpLocks/>
            </p:cNvGrpSpPr>
            <p:nvPr/>
          </p:nvGrpSpPr>
          <p:grpSpPr bwMode="auto">
            <a:xfrm>
              <a:off x="3802" y="1451"/>
              <a:ext cx="114" cy="1703"/>
              <a:chOff x="4127" y="420"/>
              <a:chExt cx="174" cy="2984"/>
            </a:xfrm>
          </p:grpSpPr>
          <p:sp>
            <p:nvSpPr>
              <p:cNvPr id="431312" name="Rectangle 5"/>
              <p:cNvSpPr>
                <a:spLocks noChangeArrowheads="1"/>
              </p:cNvSpPr>
              <p:nvPr/>
            </p:nvSpPr>
            <p:spPr bwMode="auto">
              <a:xfrm>
                <a:off x="4130" y="420"/>
                <a:ext cx="171" cy="29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31313" name="Line 37"/>
              <p:cNvSpPr>
                <a:spLocks noChangeShapeType="1"/>
              </p:cNvSpPr>
              <p:nvPr/>
            </p:nvSpPr>
            <p:spPr bwMode="auto">
              <a:xfrm>
                <a:off x="4300" y="421"/>
                <a:ext cx="1" cy="11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14" name="Line 44"/>
              <p:cNvSpPr>
                <a:spLocks noChangeShapeType="1"/>
              </p:cNvSpPr>
              <p:nvPr/>
            </p:nvSpPr>
            <p:spPr bwMode="auto">
              <a:xfrm rot="-5400000">
                <a:off x="4213" y="13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15" name="Line 45"/>
              <p:cNvSpPr>
                <a:spLocks noChangeShapeType="1"/>
              </p:cNvSpPr>
              <p:nvPr/>
            </p:nvSpPr>
            <p:spPr bwMode="auto">
              <a:xfrm rot="-5400000">
                <a:off x="4213" y="11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16" name="Line 46"/>
              <p:cNvSpPr>
                <a:spLocks noChangeShapeType="1"/>
              </p:cNvSpPr>
              <p:nvPr/>
            </p:nvSpPr>
            <p:spPr bwMode="auto">
              <a:xfrm rot="-5400000">
                <a:off x="4213" y="9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17" name="Line 47"/>
              <p:cNvSpPr>
                <a:spLocks noChangeShapeType="1"/>
              </p:cNvSpPr>
              <p:nvPr/>
            </p:nvSpPr>
            <p:spPr bwMode="auto">
              <a:xfrm rot="-5400000">
                <a:off x="4213" y="7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18" name="Line 48"/>
              <p:cNvSpPr>
                <a:spLocks noChangeShapeType="1"/>
              </p:cNvSpPr>
              <p:nvPr/>
            </p:nvSpPr>
            <p:spPr bwMode="auto">
              <a:xfrm rot="-5400000">
                <a:off x="4213" y="527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19" name="Line 44"/>
              <p:cNvSpPr>
                <a:spLocks noChangeShapeType="1"/>
              </p:cNvSpPr>
              <p:nvPr/>
            </p:nvSpPr>
            <p:spPr bwMode="auto">
              <a:xfrm rot="-5400000">
                <a:off x="4213" y="23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20" name="Line 45"/>
              <p:cNvSpPr>
                <a:spLocks noChangeShapeType="1"/>
              </p:cNvSpPr>
              <p:nvPr/>
            </p:nvSpPr>
            <p:spPr bwMode="auto">
              <a:xfrm rot="-5400000">
                <a:off x="4213" y="21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21" name="Line 46"/>
              <p:cNvSpPr>
                <a:spLocks noChangeShapeType="1"/>
              </p:cNvSpPr>
              <p:nvPr/>
            </p:nvSpPr>
            <p:spPr bwMode="auto">
              <a:xfrm rot="-5400000">
                <a:off x="4213" y="19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22" name="Line 47"/>
              <p:cNvSpPr>
                <a:spLocks noChangeShapeType="1"/>
              </p:cNvSpPr>
              <p:nvPr/>
            </p:nvSpPr>
            <p:spPr bwMode="auto">
              <a:xfrm rot="-5400000">
                <a:off x="4213" y="17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23" name="Line 48"/>
              <p:cNvSpPr>
                <a:spLocks noChangeShapeType="1"/>
              </p:cNvSpPr>
              <p:nvPr/>
            </p:nvSpPr>
            <p:spPr bwMode="auto">
              <a:xfrm rot="-5400000">
                <a:off x="4213" y="1527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24" name="Line 45"/>
              <p:cNvSpPr>
                <a:spLocks noChangeShapeType="1"/>
              </p:cNvSpPr>
              <p:nvPr/>
            </p:nvSpPr>
            <p:spPr bwMode="auto">
              <a:xfrm rot="-5400000">
                <a:off x="4214" y="3120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25" name="Line 46"/>
              <p:cNvSpPr>
                <a:spLocks noChangeShapeType="1"/>
              </p:cNvSpPr>
              <p:nvPr/>
            </p:nvSpPr>
            <p:spPr bwMode="auto">
              <a:xfrm rot="-5400000">
                <a:off x="4214" y="2919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26" name="Line 47"/>
              <p:cNvSpPr>
                <a:spLocks noChangeShapeType="1"/>
              </p:cNvSpPr>
              <p:nvPr/>
            </p:nvSpPr>
            <p:spPr bwMode="auto">
              <a:xfrm rot="-5400000">
                <a:off x="4214" y="2720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27" name="Line 48"/>
              <p:cNvSpPr>
                <a:spLocks noChangeShapeType="1"/>
              </p:cNvSpPr>
              <p:nvPr/>
            </p:nvSpPr>
            <p:spPr bwMode="auto">
              <a:xfrm rot="-5400000">
                <a:off x="4214" y="2521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431328" name="Rectangle 224"/>
            <p:cNvSpPr>
              <a:spLocks noChangeArrowheads="1"/>
            </p:cNvSpPr>
            <p:nvPr/>
          </p:nvSpPr>
          <p:spPr bwMode="auto">
            <a:xfrm>
              <a:off x="3803" y="1559"/>
              <a:ext cx="111" cy="1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1329" name="Rectangle 225"/>
            <p:cNvSpPr>
              <a:spLocks noChangeArrowheads="1"/>
            </p:cNvSpPr>
            <p:nvPr/>
          </p:nvSpPr>
          <p:spPr bwMode="auto">
            <a:xfrm>
              <a:off x="3804" y="1905"/>
              <a:ext cx="111" cy="1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26" name="Group 333"/>
          <p:cNvGrpSpPr>
            <a:grpSpLocks/>
          </p:cNvGrpSpPr>
          <p:nvPr/>
        </p:nvGrpSpPr>
        <p:grpSpPr bwMode="auto">
          <a:xfrm>
            <a:off x="6215063" y="2295525"/>
            <a:ext cx="182562" cy="2703513"/>
            <a:chOff x="3915" y="1446"/>
            <a:chExt cx="115" cy="1703"/>
          </a:xfrm>
        </p:grpSpPr>
        <p:grpSp>
          <p:nvGrpSpPr>
            <p:cNvPr id="27" name="Group 238"/>
            <p:cNvGrpSpPr>
              <a:grpSpLocks/>
            </p:cNvGrpSpPr>
            <p:nvPr/>
          </p:nvGrpSpPr>
          <p:grpSpPr bwMode="auto">
            <a:xfrm>
              <a:off x="3915" y="1446"/>
              <a:ext cx="114" cy="1703"/>
              <a:chOff x="4127" y="420"/>
              <a:chExt cx="174" cy="2984"/>
            </a:xfrm>
          </p:grpSpPr>
          <p:sp>
            <p:nvSpPr>
              <p:cNvPr id="431343" name="Rectangle 5"/>
              <p:cNvSpPr>
                <a:spLocks noChangeArrowheads="1"/>
              </p:cNvSpPr>
              <p:nvPr/>
            </p:nvSpPr>
            <p:spPr bwMode="auto">
              <a:xfrm>
                <a:off x="4130" y="420"/>
                <a:ext cx="171" cy="29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31344" name="Line 37"/>
              <p:cNvSpPr>
                <a:spLocks noChangeShapeType="1"/>
              </p:cNvSpPr>
              <p:nvPr/>
            </p:nvSpPr>
            <p:spPr bwMode="auto">
              <a:xfrm>
                <a:off x="4300" y="421"/>
                <a:ext cx="1" cy="11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45" name="Line 44"/>
              <p:cNvSpPr>
                <a:spLocks noChangeShapeType="1"/>
              </p:cNvSpPr>
              <p:nvPr/>
            </p:nvSpPr>
            <p:spPr bwMode="auto">
              <a:xfrm rot="-5400000">
                <a:off x="4213" y="13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46" name="Line 45"/>
              <p:cNvSpPr>
                <a:spLocks noChangeShapeType="1"/>
              </p:cNvSpPr>
              <p:nvPr/>
            </p:nvSpPr>
            <p:spPr bwMode="auto">
              <a:xfrm rot="-5400000">
                <a:off x="4213" y="11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47" name="Line 46"/>
              <p:cNvSpPr>
                <a:spLocks noChangeShapeType="1"/>
              </p:cNvSpPr>
              <p:nvPr/>
            </p:nvSpPr>
            <p:spPr bwMode="auto">
              <a:xfrm rot="-5400000">
                <a:off x="4213" y="9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48" name="Line 47"/>
              <p:cNvSpPr>
                <a:spLocks noChangeShapeType="1"/>
              </p:cNvSpPr>
              <p:nvPr/>
            </p:nvSpPr>
            <p:spPr bwMode="auto">
              <a:xfrm rot="-5400000">
                <a:off x="4213" y="7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49" name="Line 48"/>
              <p:cNvSpPr>
                <a:spLocks noChangeShapeType="1"/>
              </p:cNvSpPr>
              <p:nvPr/>
            </p:nvSpPr>
            <p:spPr bwMode="auto">
              <a:xfrm rot="-5400000">
                <a:off x="4213" y="527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50" name="Line 44"/>
              <p:cNvSpPr>
                <a:spLocks noChangeShapeType="1"/>
              </p:cNvSpPr>
              <p:nvPr/>
            </p:nvSpPr>
            <p:spPr bwMode="auto">
              <a:xfrm rot="-5400000">
                <a:off x="4213" y="23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51" name="Line 45"/>
              <p:cNvSpPr>
                <a:spLocks noChangeShapeType="1"/>
              </p:cNvSpPr>
              <p:nvPr/>
            </p:nvSpPr>
            <p:spPr bwMode="auto">
              <a:xfrm rot="-5400000">
                <a:off x="4213" y="21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52" name="Line 46"/>
              <p:cNvSpPr>
                <a:spLocks noChangeShapeType="1"/>
              </p:cNvSpPr>
              <p:nvPr/>
            </p:nvSpPr>
            <p:spPr bwMode="auto">
              <a:xfrm rot="-5400000">
                <a:off x="4213" y="19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53" name="Line 47"/>
              <p:cNvSpPr>
                <a:spLocks noChangeShapeType="1"/>
              </p:cNvSpPr>
              <p:nvPr/>
            </p:nvSpPr>
            <p:spPr bwMode="auto">
              <a:xfrm rot="-5400000">
                <a:off x="4213" y="17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54" name="Line 48"/>
              <p:cNvSpPr>
                <a:spLocks noChangeShapeType="1"/>
              </p:cNvSpPr>
              <p:nvPr/>
            </p:nvSpPr>
            <p:spPr bwMode="auto">
              <a:xfrm rot="-5400000">
                <a:off x="4213" y="1527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55" name="Line 45"/>
              <p:cNvSpPr>
                <a:spLocks noChangeShapeType="1"/>
              </p:cNvSpPr>
              <p:nvPr/>
            </p:nvSpPr>
            <p:spPr bwMode="auto">
              <a:xfrm rot="-5400000">
                <a:off x="4214" y="3120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56" name="Line 46"/>
              <p:cNvSpPr>
                <a:spLocks noChangeShapeType="1"/>
              </p:cNvSpPr>
              <p:nvPr/>
            </p:nvSpPr>
            <p:spPr bwMode="auto">
              <a:xfrm rot="-5400000">
                <a:off x="4214" y="2919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57" name="Line 47"/>
              <p:cNvSpPr>
                <a:spLocks noChangeShapeType="1"/>
              </p:cNvSpPr>
              <p:nvPr/>
            </p:nvSpPr>
            <p:spPr bwMode="auto">
              <a:xfrm rot="-5400000">
                <a:off x="4214" y="2720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58" name="Line 48"/>
              <p:cNvSpPr>
                <a:spLocks noChangeShapeType="1"/>
              </p:cNvSpPr>
              <p:nvPr/>
            </p:nvSpPr>
            <p:spPr bwMode="auto">
              <a:xfrm rot="-5400000">
                <a:off x="4214" y="2521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431359" name="Rectangle 255"/>
            <p:cNvSpPr>
              <a:spLocks noChangeArrowheads="1"/>
            </p:cNvSpPr>
            <p:nvPr/>
          </p:nvSpPr>
          <p:spPr bwMode="auto">
            <a:xfrm>
              <a:off x="3916" y="1668"/>
              <a:ext cx="111" cy="1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1361" name="Rectangle 257"/>
            <p:cNvSpPr>
              <a:spLocks noChangeArrowheads="1"/>
            </p:cNvSpPr>
            <p:nvPr/>
          </p:nvSpPr>
          <p:spPr bwMode="auto">
            <a:xfrm>
              <a:off x="3915" y="2237"/>
              <a:ext cx="111" cy="1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1362" name="Rectangle 258"/>
            <p:cNvSpPr>
              <a:spLocks noChangeArrowheads="1"/>
            </p:cNvSpPr>
            <p:nvPr/>
          </p:nvSpPr>
          <p:spPr bwMode="auto">
            <a:xfrm>
              <a:off x="3919" y="2691"/>
              <a:ext cx="111" cy="1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28" name="Group 330"/>
          <p:cNvGrpSpPr>
            <a:grpSpLocks/>
          </p:cNvGrpSpPr>
          <p:nvPr/>
        </p:nvGrpSpPr>
        <p:grpSpPr bwMode="auto">
          <a:xfrm>
            <a:off x="6391292" y="2290763"/>
            <a:ext cx="182563" cy="2703512"/>
            <a:chOff x="4022" y="1447"/>
            <a:chExt cx="115" cy="1703"/>
          </a:xfrm>
        </p:grpSpPr>
        <p:grpSp>
          <p:nvGrpSpPr>
            <p:cNvPr id="29" name="Group 261"/>
            <p:cNvGrpSpPr>
              <a:grpSpLocks/>
            </p:cNvGrpSpPr>
            <p:nvPr/>
          </p:nvGrpSpPr>
          <p:grpSpPr bwMode="auto">
            <a:xfrm>
              <a:off x="4022" y="1447"/>
              <a:ext cx="114" cy="1703"/>
              <a:chOff x="4127" y="420"/>
              <a:chExt cx="174" cy="2984"/>
            </a:xfrm>
          </p:grpSpPr>
          <p:sp>
            <p:nvSpPr>
              <p:cNvPr id="431366" name="Rectangle 5"/>
              <p:cNvSpPr>
                <a:spLocks noChangeArrowheads="1"/>
              </p:cNvSpPr>
              <p:nvPr/>
            </p:nvSpPr>
            <p:spPr bwMode="auto">
              <a:xfrm>
                <a:off x="4130" y="420"/>
                <a:ext cx="171" cy="29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31367" name="Line 37"/>
              <p:cNvSpPr>
                <a:spLocks noChangeShapeType="1"/>
              </p:cNvSpPr>
              <p:nvPr/>
            </p:nvSpPr>
            <p:spPr bwMode="auto">
              <a:xfrm>
                <a:off x="4300" y="421"/>
                <a:ext cx="1" cy="11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68" name="Line 44"/>
              <p:cNvSpPr>
                <a:spLocks noChangeShapeType="1"/>
              </p:cNvSpPr>
              <p:nvPr/>
            </p:nvSpPr>
            <p:spPr bwMode="auto">
              <a:xfrm rot="-5400000">
                <a:off x="4213" y="13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69" name="Line 45"/>
              <p:cNvSpPr>
                <a:spLocks noChangeShapeType="1"/>
              </p:cNvSpPr>
              <p:nvPr/>
            </p:nvSpPr>
            <p:spPr bwMode="auto">
              <a:xfrm rot="-5400000">
                <a:off x="4213" y="11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70" name="Line 46"/>
              <p:cNvSpPr>
                <a:spLocks noChangeShapeType="1"/>
              </p:cNvSpPr>
              <p:nvPr/>
            </p:nvSpPr>
            <p:spPr bwMode="auto">
              <a:xfrm rot="-5400000">
                <a:off x="4213" y="9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71" name="Line 47"/>
              <p:cNvSpPr>
                <a:spLocks noChangeShapeType="1"/>
              </p:cNvSpPr>
              <p:nvPr/>
            </p:nvSpPr>
            <p:spPr bwMode="auto">
              <a:xfrm rot="-5400000">
                <a:off x="4213" y="7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72" name="Line 48"/>
              <p:cNvSpPr>
                <a:spLocks noChangeShapeType="1"/>
              </p:cNvSpPr>
              <p:nvPr/>
            </p:nvSpPr>
            <p:spPr bwMode="auto">
              <a:xfrm rot="-5400000">
                <a:off x="4213" y="527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73" name="Line 44"/>
              <p:cNvSpPr>
                <a:spLocks noChangeShapeType="1"/>
              </p:cNvSpPr>
              <p:nvPr/>
            </p:nvSpPr>
            <p:spPr bwMode="auto">
              <a:xfrm rot="-5400000">
                <a:off x="4213" y="23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74" name="Line 45"/>
              <p:cNvSpPr>
                <a:spLocks noChangeShapeType="1"/>
              </p:cNvSpPr>
              <p:nvPr/>
            </p:nvSpPr>
            <p:spPr bwMode="auto">
              <a:xfrm rot="-5400000">
                <a:off x="4213" y="21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75" name="Line 46"/>
              <p:cNvSpPr>
                <a:spLocks noChangeShapeType="1"/>
              </p:cNvSpPr>
              <p:nvPr/>
            </p:nvSpPr>
            <p:spPr bwMode="auto">
              <a:xfrm rot="-5400000">
                <a:off x="4213" y="19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76" name="Line 47"/>
              <p:cNvSpPr>
                <a:spLocks noChangeShapeType="1"/>
              </p:cNvSpPr>
              <p:nvPr/>
            </p:nvSpPr>
            <p:spPr bwMode="auto">
              <a:xfrm rot="-5400000">
                <a:off x="4213" y="17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77" name="Line 48"/>
              <p:cNvSpPr>
                <a:spLocks noChangeShapeType="1"/>
              </p:cNvSpPr>
              <p:nvPr/>
            </p:nvSpPr>
            <p:spPr bwMode="auto">
              <a:xfrm rot="-5400000">
                <a:off x="4213" y="1527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78" name="Line 45"/>
              <p:cNvSpPr>
                <a:spLocks noChangeShapeType="1"/>
              </p:cNvSpPr>
              <p:nvPr/>
            </p:nvSpPr>
            <p:spPr bwMode="auto">
              <a:xfrm rot="-5400000">
                <a:off x="4214" y="3120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79" name="Line 46"/>
              <p:cNvSpPr>
                <a:spLocks noChangeShapeType="1"/>
              </p:cNvSpPr>
              <p:nvPr/>
            </p:nvSpPr>
            <p:spPr bwMode="auto">
              <a:xfrm rot="-5400000">
                <a:off x="4214" y="2919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80" name="Line 47"/>
              <p:cNvSpPr>
                <a:spLocks noChangeShapeType="1"/>
              </p:cNvSpPr>
              <p:nvPr/>
            </p:nvSpPr>
            <p:spPr bwMode="auto">
              <a:xfrm rot="-5400000">
                <a:off x="4214" y="2720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81" name="Line 48"/>
              <p:cNvSpPr>
                <a:spLocks noChangeShapeType="1"/>
              </p:cNvSpPr>
              <p:nvPr/>
            </p:nvSpPr>
            <p:spPr bwMode="auto">
              <a:xfrm rot="-5400000">
                <a:off x="4214" y="2521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431382" name="Rectangle 278"/>
            <p:cNvSpPr>
              <a:spLocks noChangeArrowheads="1"/>
            </p:cNvSpPr>
            <p:nvPr/>
          </p:nvSpPr>
          <p:spPr bwMode="auto">
            <a:xfrm>
              <a:off x="4023" y="1447"/>
              <a:ext cx="111" cy="1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1385" name="Rectangle 281"/>
            <p:cNvSpPr>
              <a:spLocks noChangeArrowheads="1"/>
            </p:cNvSpPr>
            <p:nvPr/>
          </p:nvSpPr>
          <p:spPr bwMode="auto">
            <a:xfrm>
              <a:off x="4026" y="2580"/>
              <a:ext cx="111" cy="1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30" name="Group 332"/>
          <p:cNvGrpSpPr>
            <a:grpSpLocks/>
          </p:cNvGrpSpPr>
          <p:nvPr/>
        </p:nvGrpSpPr>
        <p:grpSpPr bwMode="auto">
          <a:xfrm>
            <a:off x="6570663" y="2290763"/>
            <a:ext cx="182562" cy="2703512"/>
            <a:chOff x="4135" y="1444"/>
            <a:chExt cx="115" cy="1703"/>
          </a:xfrm>
        </p:grpSpPr>
        <p:grpSp>
          <p:nvGrpSpPr>
            <p:cNvPr id="31" name="Group 284"/>
            <p:cNvGrpSpPr>
              <a:grpSpLocks/>
            </p:cNvGrpSpPr>
            <p:nvPr/>
          </p:nvGrpSpPr>
          <p:grpSpPr bwMode="auto">
            <a:xfrm>
              <a:off x="4135" y="1444"/>
              <a:ext cx="114" cy="1703"/>
              <a:chOff x="4127" y="420"/>
              <a:chExt cx="174" cy="2984"/>
            </a:xfrm>
          </p:grpSpPr>
          <p:sp>
            <p:nvSpPr>
              <p:cNvPr id="431389" name="Rectangle 5"/>
              <p:cNvSpPr>
                <a:spLocks noChangeArrowheads="1"/>
              </p:cNvSpPr>
              <p:nvPr/>
            </p:nvSpPr>
            <p:spPr bwMode="auto">
              <a:xfrm>
                <a:off x="4130" y="420"/>
                <a:ext cx="171" cy="29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31390" name="Line 37"/>
              <p:cNvSpPr>
                <a:spLocks noChangeShapeType="1"/>
              </p:cNvSpPr>
              <p:nvPr/>
            </p:nvSpPr>
            <p:spPr bwMode="auto">
              <a:xfrm>
                <a:off x="4300" y="421"/>
                <a:ext cx="1" cy="11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91" name="Line 44"/>
              <p:cNvSpPr>
                <a:spLocks noChangeShapeType="1"/>
              </p:cNvSpPr>
              <p:nvPr/>
            </p:nvSpPr>
            <p:spPr bwMode="auto">
              <a:xfrm rot="-5400000">
                <a:off x="4213" y="13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92" name="Line 45"/>
              <p:cNvSpPr>
                <a:spLocks noChangeShapeType="1"/>
              </p:cNvSpPr>
              <p:nvPr/>
            </p:nvSpPr>
            <p:spPr bwMode="auto">
              <a:xfrm rot="-5400000">
                <a:off x="4213" y="11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93" name="Line 46"/>
              <p:cNvSpPr>
                <a:spLocks noChangeShapeType="1"/>
              </p:cNvSpPr>
              <p:nvPr/>
            </p:nvSpPr>
            <p:spPr bwMode="auto">
              <a:xfrm rot="-5400000">
                <a:off x="4213" y="9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94" name="Line 47"/>
              <p:cNvSpPr>
                <a:spLocks noChangeShapeType="1"/>
              </p:cNvSpPr>
              <p:nvPr/>
            </p:nvSpPr>
            <p:spPr bwMode="auto">
              <a:xfrm rot="-5400000">
                <a:off x="4213" y="7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95" name="Line 48"/>
              <p:cNvSpPr>
                <a:spLocks noChangeShapeType="1"/>
              </p:cNvSpPr>
              <p:nvPr/>
            </p:nvSpPr>
            <p:spPr bwMode="auto">
              <a:xfrm rot="-5400000">
                <a:off x="4213" y="527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96" name="Line 44"/>
              <p:cNvSpPr>
                <a:spLocks noChangeShapeType="1"/>
              </p:cNvSpPr>
              <p:nvPr/>
            </p:nvSpPr>
            <p:spPr bwMode="auto">
              <a:xfrm rot="-5400000">
                <a:off x="4213" y="23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97" name="Line 45"/>
              <p:cNvSpPr>
                <a:spLocks noChangeShapeType="1"/>
              </p:cNvSpPr>
              <p:nvPr/>
            </p:nvSpPr>
            <p:spPr bwMode="auto">
              <a:xfrm rot="-5400000">
                <a:off x="4213" y="21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98" name="Line 46"/>
              <p:cNvSpPr>
                <a:spLocks noChangeShapeType="1"/>
              </p:cNvSpPr>
              <p:nvPr/>
            </p:nvSpPr>
            <p:spPr bwMode="auto">
              <a:xfrm rot="-5400000">
                <a:off x="4213" y="19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399" name="Line 47"/>
              <p:cNvSpPr>
                <a:spLocks noChangeShapeType="1"/>
              </p:cNvSpPr>
              <p:nvPr/>
            </p:nvSpPr>
            <p:spPr bwMode="auto">
              <a:xfrm rot="-5400000">
                <a:off x="4213" y="17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00" name="Line 48"/>
              <p:cNvSpPr>
                <a:spLocks noChangeShapeType="1"/>
              </p:cNvSpPr>
              <p:nvPr/>
            </p:nvSpPr>
            <p:spPr bwMode="auto">
              <a:xfrm rot="-5400000">
                <a:off x="4213" y="1527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01" name="Line 45"/>
              <p:cNvSpPr>
                <a:spLocks noChangeShapeType="1"/>
              </p:cNvSpPr>
              <p:nvPr/>
            </p:nvSpPr>
            <p:spPr bwMode="auto">
              <a:xfrm rot="-5400000">
                <a:off x="4214" y="3120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02" name="Line 46"/>
              <p:cNvSpPr>
                <a:spLocks noChangeShapeType="1"/>
              </p:cNvSpPr>
              <p:nvPr/>
            </p:nvSpPr>
            <p:spPr bwMode="auto">
              <a:xfrm rot="-5400000">
                <a:off x="4214" y="2919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03" name="Line 47"/>
              <p:cNvSpPr>
                <a:spLocks noChangeShapeType="1"/>
              </p:cNvSpPr>
              <p:nvPr/>
            </p:nvSpPr>
            <p:spPr bwMode="auto">
              <a:xfrm rot="-5400000">
                <a:off x="4214" y="2720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04" name="Line 48"/>
              <p:cNvSpPr>
                <a:spLocks noChangeShapeType="1"/>
              </p:cNvSpPr>
              <p:nvPr/>
            </p:nvSpPr>
            <p:spPr bwMode="auto">
              <a:xfrm rot="-5400000">
                <a:off x="4214" y="2521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431406" name="Rectangle 302"/>
            <p:cNvSpPr>
              <a:spLocks noChangeArrowheads="1"/>
            </p:cNvSpPr>
            <p:nvPr/>
          </p:nvSpPr>
          <p:spPr bwMode="auto">
            <a:xfrm>
              <a:off x="4137" y="2126"/>
              <a:ext cx="111" cy="1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1407" name="Rectangle 303"/>
            <p:cNvSpPr>
              <a:spLocks noChangeArrowheads="1"/>
            </p:cNvSpPr>
            <p:nvPr/>
          </p:nvSpPr>
          <p:spPr bwMode="auto">
            <a:xfrm>
              <a:off x="4135" y="2460"/>
              <a:ext cx="111" cy="1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1408" name="Rectangle 304"/>
            <p:cNvSpPr>
              <a:spLocks noChangeArrowheads="1"/>
            </p:cNvSpPr>
            <p:nvPr/>
          </p:nvSpPr>
          <p:spPr bwMode="auto">
            <a:xfrm>
              <a:off x="4139" y="2809"/>
              <a:ext cx="111" cy="1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431296" name="Group 331"/>
          <p:cNvGrpSpPr>
            <a:grpSpLocks/>
          </p:cNvGrpSpPr>
          <p:nvPr/>
        </p:nvGrpSpPr>
        <p:grpSpPr bwMode="auto">
          <a:xfrm>
            <a:off x="6746857" y="2290763"/>
            <a:ext cx="180975" cy="2703512"/>
            <a:chOff x="4242" y="1443"/>
            <a:chExt cx="114" cy="1703"/>
          </a:xfrm>
        </p:grpSpPr>
        <p:grpSp>
          <p:nvGrpSpPr>
            <p:cNvPr id="431297" name="Group 307"/>
            <p:cNvGrpSpPr>
              <a:grpSpLocks/>
            </p:cNvGrpSpPr>
            <p:nvPr/>
          </p:nvGrpSpPr>
          <p:grpSpPr bwMode="auto">
            <a:xfrm>
              <a:off x="4242" y="1443"/>
              <a:ext cx="114" cy="1703"/>
              <a:chOff x="4127" y="420"/>
              <a:chExt cx="174" cy="2984"/>
            </a:xfrm>
          </p:grpSpPr>
          <p:sp>
            <p:nvSpPr>
              <p:cNvPr id="431412" name="Rectangle 5"/>
              <p:cNvSpPr>
                <a:spLocks noChangeArrowheads="1"/>
              </p:cNvSpPr>
              <p:nvPr/>
            </p:nvSpPr>
            <p:spPr bwMode="auto">
              <a:xfrm>
                <a:off x="4130" y="420"/>
                <a:ext cx="171" cy="298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 dirty="0"/>
              </a:p>
            </p:txBody>
          </p:sp>
          <p:sp>
            <p:nvSpPr>
              <p:cNvPr id="431413" name="Line 37"/>
              <p:cNvSpPr>
                <a:spLocks noChangeShapeType="1"/>
              </p:cNvSpPr>
              <p:nvPr/>
            </p:nvSpPr>
            <p:spPr bwMode="auto">
              <a:xfrm>
                <a:off x="4300" y="421"/>
                <a:ext cx="1" cy="11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14" name="Line 44"/>
              <p:cNvSpPr>
                <a:spLocks noChangeShapeType="1"/>
              </p:cNvSpPr>
              <p:nvPr/>
            </p:nvSpPr>
            <p:spPr bwMode="auto">
              <a:xfrm rot="-5400000">
                <a:off x="4213" y="13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15" name="Line 45"/>
              <p:cNvSpPr>
                <a:spLocks noChangeShapeType="1"/>
              </p:cNvSpPr>
              <p:nvPr/>
            </p:nvSpPr>
            <p:spPr bwMode="auto">
              <a:xfrm rot="-5400000">
                <a:off x="4213" y="11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16" name="Line 46"/>
              <p:cNvSpPr>
                <a:spLocks noChangeShapeType="1"/>
              </p:cNvSpPr>
              <p:nvPr/>
            </p:nvSpPr>
            <p:spPr bwMode="auto">
              <a:xfrm rot="-5400000">
                <a:off x="4213" y="9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17" name="Line 47"/>
              <p:cNvSpPr>
                <a:spLocks noChangeShapeType="1"/>
              </p:cNvSpPr>
              <p:nvPr/>
            </p:nvSpPr>
            <p:spPr bwMode="auto">
              <a:xfrm rot="-5400000">
                <a:off x="4213" y="7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18" name="Line 48"/>
              <p:cNvSpPr>
                <a:spLocks noChangeShapeType="1"/>
              </p:cNvSpPr>
              <p:nvPr/>
            </p:nvSpPr>
            <p:spPr bwMode="auto">
              <a:xfrm rot="-5400000">
                <a:off x="4213" y="527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19" name="Line 44"/>
              <p:cNvSpPr>
                <a:spLocks noChangeShapeType="1"/>
              </p:cNvSpPr>
              <p:nvPr/>
            </p:nvSpPr>
            <p:spPr bwMode="auto">
              <a:xfrm rot="-5400000">
                <a:off x="4213" y="23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20" name="Line 45"/>
              <p:cNvSpPr>
                <a:spLocks noChangeShapeType="1"/>
              </p:cNvSpPr>
              <p:nvPr/>
            </p:nvSpPr>
            <p:spPr bwMode="auto">
              <a:xfrm rot="-5400000">
                <a:off x="4213" y="21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21" name="Line 46"/>
              <p:cNvSpPr>
                <a:spLocks noChangeShapeType="1"/>
              </p:cNvSpPr>
              <p:nvPr/>
            </p:nvSpPr>
            <p:spPr bwMode="auto">
              <a:xfrm rot="-5400000">
                <a:off x="4213" y="1925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22" name="Line 47"/>
              <p:cNvSpPr>
                <a:spLocks noChangeShapeType="1"/>
              </p:cNvSpPr>
              <p:nvPr/>
            </p:nvSpPr>
            <p:spPr bwMode="auto">
              <a:xfrm rot="-5400000">
                <a:off x="4213" y="1726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23" name="Line 48"/>
              <p:cNvSpPr>
                <a:spLocks noChangeShapeType="1"/>
              </p:cNvSpPr>
              <p:nvPr/>
            </p:nvSpPr>
            <p:spPr bwMode="auto">
              <a:xfrm rot="-5400000">
                <a:off x="4213" y="1527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24" name="Line 45"/>
              <p:cNvSpPr>
                <a:spLocks noChangeShapeType="1"/>
              </p:cNvSpPr>
              <p:nvPr/>
            </p:nvSpPr>
            <p:spPr bwMode="auto">
              <a:xfrm rot="-5400000">
                <a:off x="4214" y="3120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25" name="Line 46"/>
              <p:cNvSpPr>
                <a:spLocks noChangeShapeType="1"/>
              </p:cNvSpPr>
              <p:nvPr/>
            </p:nvSpPr>
            <p:spPr bwMode="auto">
              <a:xfrm rot="-5400000">
                <a:off x="4214" y="2919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26" name="Line 47"/>
              <p:cNvSpPr>
                <a:spLocks noChangeShapeType="1"/>
              </p:cNvSpPr>
              <p:nvPr/>
            </p:nvSpPr>
            <p:spPr bwMode="auto">
              <a:xfrm rot="-5400000">
                <a:off x="4214" y="2720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1427" name="Line 48"/>
              <p:cNvSpPr>
                <a:spLocks noChangeShapeType="1"/>
              </p:cNvSpPr>
              <p:nvPr/>
            </p:nvSpPr>
            <p:spPr bwMode="auto">
              <a:xfrm rot="-5400000">
                <a:off x="4214" y="2521"/>
                <a:ext cx="1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431430" name="Rectangle 326"/>
            <p:cNvSpPr>
              <a:spLocks noChangeArrowheads="1"/>
            </p:cNvSpPr>
            <p:nvPr/>
          </p:nvSpPr>
          <p:spPr bwMode="auto">
            <a:xfrm>
              <a:off x="4242" y="2007"/>
              <a:ext cx="111" cy="1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1432" name="Rectangle 328"/>
            <p:cNvSpPr>
              <a:spLocks noChangeArrowheads="1"/>
            </p:cNvSpPr>
            <p:nvPr/>
          </p:nvSpPr>
          <p:spPr bwMode="auto">
            <a:xfrm>
              <a:off x="4243" y="2914"/>
              <a:ext cx="111" cy="11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291" name="Title 1"/>
          <p:cNvSpPr txBox="1">
            <a:spLocks/>
          </p:cNvSpPr>
          <p:nvPr/>
        </p:nvSpPr>
        <p:spPr>
          <a:xfrm>
            <a:off x="498143" y="275442"/>
            <a:ext cx="677611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The Slice</a:t>
            </a:r>
            <a:r>
              <a:rPr kumimoji="0" lang="en-US" sz="3600" b="1" i="0" u="none" strike="noStrike" kern="1200" cap="none" spc="0" normalizeH="0" noProof="0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Matrix </a:t>
            </a:r>
            <a:endParaRPr kumimoji="0" lang="en-US" sz="3600" b="1" i="0" u="none" strike="noStrike" kern="1200" cap="none" spc="0" normalizeH="0" baseline="0" noProof="0" dirty="0">
              <a:ln w="1143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293" name="Content Placeholder 2"/>
          <p:cNvSpPr txBox="1">
            <a:spLocks/>
          </p:cNvSpPr>
          <p:nvPr/>
        </p:nvSpPr>
        <p:spPr>
          <a:xfrm>
            <a:off x="362608" y="5186148"/>
            <a:ext cx="8355724" cy="1351133"/>
          </a:xfrm>
          <a:prstGeom prst="rect">
            <a:avLst/>
          </a:prstGeom>
        </p:spPr>
        <p:txBody>
          <a:bodyPr/>
          <a:lstStyle/>
          <a:p>
            <a:pPr marL="342900" lvl="0" indent="-342900" algn="l" rtl="0" eaLnBrk="0" hangingPunct="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kumimoji="0" lang="en-US" altLang="he-I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Raster scanning</a:t>
            </a:r>
            <a:r>
              <a:rPr kumimoji="0" lang="en-US" altLang="he-IL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lang="en-US" altLang="he-IL" sz="2400" kern="0" dirty="0" smtClean="0">
                <a:sym typeface="Symbol"/>
              </a:rPr>
              <a:t>the slice windows </a:t>
            </a:r>
            <a:r>
              <a:rPr kumimoji="0" lang="en-US" altLang="he-IL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and </a:t>
            </a:r>
            <a:r>
              <a:rPr lang="en-US" altLang="he-IL" sz="2400" kern="0" dirty="0" smtClean="0">
                <a:latin typeface="+mn-lt"/>
                <a:cs typeface="+mn-cs"/>
                <a:sym typeface="Symbol"/>
              </a:rPr>
              <a:t>s</a:t>
            </a:r>
            <a:r>
              <a:rPr kumimoji="0" lang="en-US" altLang="he-I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tacking</a:t>
            </a:r>
            <a:r>
              <a:rPr kumimoji="0" lang="en-US" altLang="he-IL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into a matrix </a:t>
            </a:r>
            <a:r>
              <a:rPr kumimoji="0" lang="en-US" altLang="he-I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constructs a </a:t>
            </a:r>
            <a:r>
              <a:rPr kumimoji="0" lang="en-US" altLang="he-IL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slice matrix   </a:t>
            </a:r>
            <a:r>
              <a:rPr lang="en-US" altLang="he-IL" sz="2400" dirty="0" smtClean="0"/>
              <a:t>S</a:t>
            </a:r>
            <a:r>
              <a:rPr lang="en-US" altLang="he-IL" sz="2400" baseline="-25000" dirty="0" smtClean="0"/>
              <a:t>p</a:t>
            </a:r>
            <a:r>
              <a:rPr lang="en-US" altLang="he-IL" sz="2400" dirty="0" smtClean="0"/>
              <a:t> =[</a:t>
            </a:r>
            <a:r>
              <a:rPr lang="en-US" altLang="he-IL" sz="2400" b="1" dirty="0" smtClean="0"/>
              <a:t>p</a:t>
            </a:r>
            <a:r>
              <a:rPr lang="en-US" altLang="he-IL" sz="2400" baseline="30000" dirty="0" smtClean="0"/>
              <a:t>1</a:t>
            </a:r>
            <a:r>
              <a:rPr lang="en-US" altLang="he-IL" sz="2400" dirty="0" smtClean="0"/>
              <a:t> </a:t>
            </a:r>
            <a:r>
              <a:rPr lang="en-US" altLang="he-IL" sz="2400" b="1" dirty="0" smtClean="0"/>
              <a:t>p</a:t>
            </a:r>
            <a:r>
              <a:rPr lang="en-US" altLang="he-IL" sz="2400" baseline="30000" dirty="0" smtClean="0"/>
              <a:t>2</a:t>
            </a:r>
            <a:r>
              <a:rPr lang="en-US" altLang="he-IL" sz="2400" dirty="0" smtClean="0"/>
              <a:t> … </a:t>
            </a:r>
            <a:r>
              <a:rPr lang="en-US" altLang="he-IL" sz="2400" b="1" dirty="0" err="1" smtClean="0"/>
              <a:t>p</a:t>
            </a:r>
            <a:r>
              <a:rPr lang="en-US" altLang="he-IL" sz="2400" baseline="30000" dirty="0" err="1" smtClean="0"/>
              <a:t>k</a:t>
            </a:r>
            <a:r>
              <a:rPr lang="en-US" altLang="he-IL" sz="2400" dirty="0" smtClean="0"/>
              <a:t>].</a:t>
            </a:r>
            <a:endParaRPr kumimoji="0" lang="en-US" altLang="he-IL" sz="24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7102214" y="3439237"/>
            <a:ext cx="984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en-US" altLang="he-IL" sz="3200" dirty="0" smtClean="0">
                <a:latin typeface="Times New Roman" pitchFamily="18" charset="0"/>
                <a:cs typeface="Times New Roman" pitchFamily="18" charset="0"/>
              </a:rPr>
              <a:t>=  S</a:t>
            </a:r>
            <a:r>
              <a:rPr lang="en-US" altLang="he-IL" sz="32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32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71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35104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2.96296E-6 L 0.30903 2.96296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2632 0.0620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3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-7.40741E-7 L 0.22361 0.0583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2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4444E-6 -4.44444E-6 L 0.16944 0.0657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3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2222E-6 4.44444E-6 L 0.10209 0.0916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ounded Rectangle 284"/>
          <p:cNvSpPr/>
          <p:nvPr/>
        </p:nvSpPr>
        <p:spPr bwMode="auto">
          <a:xfrm>
            <a:off x="3207224" y="5868538"/>
            <a:ext cx="2838734" cy="586853"/>
          </a:xfrm>
          <a:prstGeom prst="roundRect">
            <a:avLst/>
          </a:prstGeom>
          <a:solidFill>
            <a:srgbClr val="FFFF99"/>
          </a:solidFill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" name="Group 317"/>
          <p:cNvGrpSpPr>
            <a:grpSpLocks/>
          </p:cNvGrpSpPr>
          <p:nvPr/>
        </p:nvGrpSpPr>
        <p:grpSpPr bwMode="auto">
          <a:xfrm>
            <a:off x="3460750" y="2344738"/>
            <a:ext cx="252413" cy="1520825"/>
            <a:chOff x="2813" y="1380"/>
            <a:chExt cx="114" cy="687"/>
          </a:xfrm>
        </p:grpSpPr>
        <p:sp>
          <p:nvSpPr>
            <p:cNvPr id="433463" name="Rectangle 311"/>
            <p:cNvSpPr>
              <a:spLocks noChangeArrowheads="1"/>
            </p:cNvSpPr>
            <p:nvPr/>
          </p:nvSpPr>
          <p:spPr bwMode="auto">
            <a:xfrm>
              <a:off x="2813" y="1493"/>
              <a:ext cx="111" cy="11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3464" name="Rectangle 312"/>
            <p:cNvSpPr>
              <a:spLocks noChangeArrowheads="1"/>
            </p:cNvSpPr>
            <p:nvPr/>
          </p:nvSpPr>
          <p:spPr bwMode="auto">
            <a:xfrm>
              <a:off x="2813" y="1611"/>
              <a:ext cx="111" cy="114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3465" name="Rectangle 313"/>
            <p:cNvSpPr>
              <a:spLocks noChangeArrowheads="1"/>
            </p:cNvSpPr>
            <p:nvPr/>
          </p:nvSpPr>
          <p:spPr bwMode="auto">
            <a:xfrm>
              <a:off x="2813" y="1721"/>
              <a:ext cx="111" cy="1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3466" name="Rectangle 314"/>
            <p:cNvSpPr>
              <a:spLocks noChangeArrowheads="1"/>
            </p:cNvSpPr>
            <p:nvPr/>
          </p:nvSpPr>
          <p:spPr bwMode="auto">
            <a:xfrm>
              <a:off x="2813" y="1380"/>
              <a:ext cx="111" cy="11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3467" name="Rectangle 315"/>
            <p:cNvSpPr>
              <a:spLocks noChangeArrowheads="1"/>
            </p:cNvSpPr>
            <p:nvPr/>
          </p:nvSpPr>
          <p:spPr bwMode="auto">
            <a:xfrm>
              <a:off x="2813" y="1835"/>
              <a:ext cx="111" cy="1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3468" name="Rectangle 316"/>
            <p:cNvSpPr>
              <a:spLocks noChangeArrowheads="1"/>
            </p:cNvSpPr>
            <p:nvPr/>
          </p:nvSpPr>
          <p:spPr bwMode="auto">
            <a:xfrm>
              <a:off x="2813" y="1953"/>
              <a:ext cx="111" cy="11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3447" name="Rectangle 5"/>
            <p:cNvSpPr>
              <a:spLocks noChangeArrowheads="1"/>
            </p:cNvSpPr>
            <p:nvPr/>
          </p:nvSpPr>
          <p:spPr bwMode="auto">
            <a:xfrm>
              <a:off x="2815" y="1385"/>
              <a:ext cx="112" cy="6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448" name="Line 37"/>
            <p:cNvSpPr>
              <a:spLocks noChangeShapeType="1"/>
            </p:cNvSpPr>
            <p:nvPr/>
          </p:nvSpPr>
          <p:spPr bwMode="auto">
            <a:xfrm>
              <a:off x="2813" y="1386"/>
              <a:ext cx="1" cy="6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33449" name="Line 44"/>
            <p:cNvSpPr>
              <a:spLocks noChangeShapeType="1"/>
            </p:cNvSpPr>
            <p:nvPr/>
          </p:nvSpPr>
          <p:spPr bwMode="auto">
            <a:xfrm rot="-5400000">
              <a:off x="2870" y="1894"/>
              <a:ext cx="0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33450" name="Line 45"/>
            <p:cNvSpPr>
              <a:spLocks noChangeShapeType="1"/>
            </p:cNvSpPr>
            <p:nvPr/>
          </p:nvSpPr>
          <p:spPr bwMode="auto">
            <a:xfrm rot="-5400000">
              <a:off x="2869" y="1781"/>
              <a:ext cx="1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33451" name="Line 46"/>
            <p:cNvSpPr>
              <a:spLocks noChangeShapeType="1"/>
            </p:cNvSpPr>
            <p:nvPr/>
          </p:nvSpPr>
          <p:spPr bwMode="auto">
            <a:xfrm rot="-5400000">
              <a:off x="2869" y="1666"/>
              <a:ext cx="1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33452" name="Line 47"/>
            <p:cNvSpPr>
              <a:spLocks noChangeShapeType="1"/>
            </p:cNvSpPr>
            <p:nvPr/>
          </p:nvSpPr>
          <p:spPr bwMode="auto">
            <a:xfrm rot="-5400000">
              <a:off x="2870" y="1552"/>
              <a:ext cx="0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33453" name="Line 48"/>
            <p:cNvSpPr>
              <a:spLocks noChangeShapeType="1"/>
            </p:cNvSpPr>
            <p:nvPr/>
          </p:nvSpPr>
          <p:spPr bwMode="auto">
            <a:xfrm rot="-5400000">
              <a:off x="2869" y="1439"/>
              <a:ext cx="1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33458" name="Line 48"/>
            <p:cNvSpPr>
              <a:spLocks noChangeShapeType="1"/>
            </p:cNvSpPr>
            <p:nvPr/>
          </p:nvSpPr>
          <p:spPr bwMode="auto">
            <a:xfrm rot="-5400000">
              <a:off x="2870" y="2009"/>
              <a:ext cx="0" cy="1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433322" name="Oval 170"/>
          <p:cNvSpPr>
            <a:spLocks noChangeArrowheads="1"/>
          </p:cNvSpPr>
          <p:nvPr/>
        </p:nvSpPr>
        <p:spPr bwMode="auto">
          <a:xfrm>
            <a:off x="1230313" y="2573338"/>
            <a:ext cx="217487" cy="21748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33323" name="Oval 171"/>
          <p:cNvSpPr>
            <a:spLocks noChangeArrowheads="1"/>
          </p:cNvSpPr>
          <p:nvPr/>
        </p:nvSpPr>
        <p:spPr bwMode="auto">
          <a:xfrm>
            <a:off x="1652588" y="2212975"/>
            <a:ext cx="217487" cy="217488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33324" name="Oval 172"/>
          <p:cNvSpPr>
            <a:spLocks noChangeArrowheads="1"/>
          </p:cNvSpPr>
          <p:nvPr/>
        </p:nvSpPr>
        <p:spPr bwMode="auto">
          <a:xfrm>
            <a:off x="2074863" y="1852613"/>
            <a:ext cx="217487" cy="217487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33325" name="Oval 173"/>
          <p:cNvSpPr>
            <a:spLocks noChangeArrowheads="1"/>
          </p:cNvSpPr>
          <p:nvPr/>
        </p:nvSpPr>
        <p:spPr bwMode="auto">
          <a:xfrm>
            <a:off x="2497138" y="1493838"/>
            <a:ext cx="217487" cy="217487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33326" name="Oval 174"/>
          <p:cNvSpPr>
            <a:spLocks noChangeArrowheads="1"/>
          </p:cNvSpPr>
          <p:nvPr/>
        </p:nvSpPr>
        <p:spPr bwMode="auto">
          <a:xfrm>
            <a:off x="2919413" y="1133475"/>
            <a:ext cx="217487" cy="217488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33327" name="Oval 175"/>
          <p:cNvSpPr>
            <a:spLocks noChangeArrowheads="1"/>
          </p:cNvSpPr>
          <p:nvPr/>
        </p:nvSpPr>
        <p:spPr bwMode="auto">
          <a:xfrm>
            <a:off x="3341688" y="774700"/>
            <a:ext cx="217487" cy="217488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3" name="Group 291"/>
          <p:cNvGrpSpPr>
            <a:grpSpLocks/>
          </p:cNvGrpSpPr>
          <p:nvPr/>
        </p:nvGrpSpPr>
        <p:grpSpPr bwMode="auto">
          <a:xfrm>
            <a:off x="5859466" y="2290763"/>
            <a:ext cx="1068388" cy="2708275"/>
            <a:chOff x="3691" y="1443"/>
            <a:chExt cx="673" cy="1706"/>
          </a:xfrm>
        </p:grpSpPr>
        <p:grpSp>
          <p:nvGrpSpPr>
            <p:cNvPr id="4" name="Group 147"/>
            <p:cNvGrpSpPr>
              <a:grpSpLocks/>
            </p:cNvGrpSpPr>
            <p:nvPr/>
          </p:nvGrpSpPr>
          <p:grpSpPr bwMode="auto">
            <a:xfrm>
              <a:off x="3691" y="1443"/>
              <a:ext cx="114" cy="1703"/>
              <a:chOff x="3695" y="1452"/>
              <a:chExt cx="114" cy="1703"/>
            </a:xfrm>
          </p:grpSpPr>
          <p:grpSp>
            <p:nvGrpSpPr>
              <p:cNvPr id="5" name="Group 148"/>
              <p:cNvGrpSpPr>
                <a:grpSpLocks/>
              </p:cNvGrpSpPr>
              <p:nvPr/>
            </p:nvGrpSpPr>
            <p:grpSpPr bwMode="auto">
              <a:xfrm>
                <a:off x="3695" y="1452"/>
                <a:ext cx="114" cy="1703"/>
                <a:chOff x="4127" y="420"/>
                <a:chExt cx="174" cy="2984"/>
              </a:xfrm>
            </p:grpSpPr>
            <p:sp>
              <p:nvSpPr>
                <p:cNvPr id="433301" name="Rectangle 5"/>
                <p:cNvSpPr>
                  <a:spLocks noChangeArrowheads="1"/>
                </p:cNvSpPr>
                <p:nvPr/>
              </p:nvSpPr>
              <p:spPr bwMode="auto">
                <a:xfrm>
                  <a:off x="4130" y="420"/>
                  <a:ext cx="171" cy="29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433302" name="Line 37"/>
                <p:cNvSpPr>
                  <a:spLocks noChangeShapeType="1"/>
                </p:cNvSpPr>
                <p:nvPr/>
              </p:nvSpPr>
              <p:spPr bwMode="auto">
                <a:xfrm>
                  <a:off x="4300" y="421"/>
                  <a:ext cx="1" cy="1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03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04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05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06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07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08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09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10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11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12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13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31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14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919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15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7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16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521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433317" name="Rectangle 165"/>
              <p:cNvSpPr>
                <a:spLocks noChangeArrowheads="1"/>
              </p:cNvSpPr>
              <p:nvPr/>
            </p:nvSpPr>
            <p:spPr bwMode="auto">
              <a:xfrm>
                <a:off x="3696" y="1788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33319" name="Rectangle 167"/>
              <p:cNvSpPr>
                <a:spLocks noChangeArrowheads="1"/>
              </p:cNvSpPr>
              <p:nvPr/>
            </p:nvSpPr>
            <p:spPr bwMode="auto">
              <a:xfrm>
                <a:off x="3695" y="2360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33321" name="Rectangle 169"/>
              <p:cNvSpPr>
                <a:spLocks noChangeArrowheads="1"/>
              </p:cNvSpPr>
              <p:nvPr/>
            </p:nvSpPr>
            <p:spPr bwMode="auto">
              <a:xfrm>
                <a:off x="3696" y="3039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6" name="Group 176"/>
            <p:cNvGrpSpPr>
              <a:grpSpLocks/>
            </p:cNvGrpSpPr>
            <p:nvPr/>
          </p:nvGrpSpPr>
          <p:grpSpPr bwMode="auto">
            <a:xfrm>
              <a:off x="3802" y="1443"/>
              <a:ext cx="114" cy="1703"/>
              <a:chOff x="3802" y="1451"/>
              <a:chExt cx="114" cy="1703"/>
            </a:xfrm>
          </p:grpSpPr>
          <p:grpSp>
            <p:nvGrpSpPr>
              <p:cNvPr id="7" name="Group 177"/>
              <p:cNvGrpSpPr>
                <a:grpSpLocks/>
              </p:cNvGrpSpPr>
              <p:nvPr/>
            </p:nvGrpSpPr>
            <p:grpSpPr bwMode="auto">
              <a:xfrm>
                <a:off x="3802" y="1451"/>
                <a:ext cx="114" cy="1703"/>
                <a:chOff x="4127" y="420"/>
                <a:chExt cx="174" cy="2984"/>
              </a:xfrm>
            </p:grpSpPr>
            <p:sp>
              <p:nvSpPr>
                <p:cNvPr id="433330" name="Rectangle 5"/>
                <p:cNvSpPr>
                  <a:spLocks noChangeArrowheads="1"/>
                </p:cNvSpPr>
                <p:nvPr/>
              </p:nvSpPr>
              <p:spPr bwMode="auto">
                <a:xfrm>
                  <a:off x="4130" y="420"/>
                  <a:ext cx="171" cy="29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433331" name="Line 37"/>
                <p:cNvSpPr>
                  <a:spLocks noChangeShapeType="1"/>
                </p:cNvSpPr>
                <p:nvPr/>
              </p:nvSpPr>
              <p:spPr bwMode="auto">
                <a:xfrm>
                  <a:off x="4300" y="421"/>
                  <a:ext cx="1" cy="1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32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33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34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35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36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37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38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39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40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41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42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31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43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919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44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7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45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521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433346" name="Rectangle 194"/>
              <p:cNvSpPr>
                <a:spLocks noChangeArrowheads="1"/>
              </p:cNvSpPr>
              <p:nvPr/>
            </p:nvSpPr>
            <p:spPr bwMode="auto">
              <a:xfrm>
                <a:off x="3803" y="1559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33347" name="Rectangle 195"/>
              <p:cNvSpPr>
                <a:spLocks noChangeArrowheads="1"/>
              </p:cNvSpPr>
              <p:nvPr/>
            </p:nvSpPr>
            <p:spPr bwMode="auto">
              <a:xfrm>
                <a:off x="3804" y="1905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8" name="Group 199"/>
            <p:cNvGrpSpPr>
              <a:grpSpLocks/>
            </p:cNvGrpSpPr>
            <p:nvPr/>
          </p:nvGrpSpPr>
          <p:grpSpPr bwMode="auto">
            <a:xfrm>
              <a:off x="3915" y="1446"/>
              <a:ext cx="115" cy="1703"/>
              <a:chOff x="3915" y="1446"/>
              <a:chExt cx="115" cy="1703"/>
            </a:xfrm>
          </p:grpSpPr>
          <p:grpSp>
            <p:nvGrpSpPr>
              <p:cNvPr id="9" name="Group 200"/>
              <p:cNvGrpSpPr>
                <a:grpSpLocks/>
              </p:cNvGrpSpPr>
              <p:nvPr/>
            </p:nvGrpSpPr>
            <p:grpSpPr bwMode="auto">
              <a:xfrm>
                <a:off x="3915" y="1446"/>
                <a:ext cx="114" cy="1703"/>
                <a:chOff x="4127" y="420"/>
                <a:chExt cx="174" cy="2984"/>
              </a:xfrm>
            </p:grpSpPr>
            <p:sp>
              <p:nvSpPr>
                <p:cNvPr id="433353" name="Rectangle 5"/>
                <p:cNvSpPr>
                  <a:spLocks noChangeArrowheads="1"/>
                </p:cNvSpPr>
                <p:nvPr/>
              </p:nvSpPr>
              <p:spPr bwMode="auto">
                <a:xfrm>
                  <a:off x="4130" y="420"/>
                  <a:ext cx="171" cy="29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433354" name="Line 37"/>
                <p:cNvSpPr>
                  <a:spLocks noChangeShapeType="1"/>
                </p:cNvSpPr>
                <p:nvPr/>
              </p:nvSpPr>
              <p:spPr bwMode="auto">
                <a:xfrm>
                  <a:off x="4300" y="421"/>
                  <a:ext cx="1" cy="1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55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56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57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58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59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60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61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62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63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64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65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31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66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919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67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7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68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521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433369" name="Rectangle 217"/>
              <p:cNvSpPr>
                <a:spLocks noChangeArrowheads="1"/>
              </p:cNvSpPr>
              <p:nvPr/>
            </p:nvSpPr>
            <p:spPr bwMode="auto">
              <a:xfrm>
                <a:off x="3916" y="1668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33371" name="Rectangle 219"/>
              <p:cNvSpPr>
                <a:spLocks noChangeArrowheads="1"/>
              </p:cNvSpPr>
              <p:nvPr/>
            </p:nvSpPr>
            <p:spPr bwMode="auto">
              <a:xfrm>
                <a:off x="3915" y="2237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33372" name="Rectangle 220"/>
              <p:cNvSpPr>
                <a:spLocks noChangeArrowheads="1"/>
              </p:cNvSpPr>
              <p:nvPr/>
            </p:nvSpPr>
            <p:spPr bwMode="auto">
              <a:xfrm>
                <a:off x="3919" y="2691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10" name="Group 222"/>
            <p:cNvGrpSpPr>
              <a:grpSpLocks/>
            </p:cNvGrpSpPr>
            <p:nvPr/>
          </p:nvGrpSpPr>
          <p:grpSpPr bwMode="auto">
            <a:xfrm>
              <a:off x="4026" y="1443"/>
              <a:ext cx="115" cy="1703"/>
              <a:chOff x="4022" y="1447"/>
              <a:chExt cx="115" cy="1703"/>
            </a:xfrm>
          </p:grpSpPr>
          <p:grpSp>
            <p:nvGrpSpPr>
              <p:cNvPr id="11" name="Group 223"/>
              <p:cNvGrpSpPr>
                <a:grpSpLocks/>
              </p:cNvGrpSpPr>
              <p:nvPr/>
            </p:nvGrpSpPr>
            <p:grpSpPr bwMode="auto">
              <a:xfrm>
                <a:off x="4022" y="1447"/>
                <a:ext cx="114" cy="1703"/>
                <a:chOff x="4127" y="420"/>
                <a:chExt cx="174" cy="2984"/>
              </a:xfrm>
            </p:grpSpPr>
            <p:sp>
              <p:nvSpPr>
                <p:cNvPr id="433376" name="Rectangle 5"/>
                <p:cNvSpPr>
                  <a:spLocks noChangeArrowheads="1"/>
                </p:cNvSpPr>
                <p:nvPr/>
              </p:nvSpPr>
              <p:spPr bwMode="auto">
                <a:xfrm>
                  <a:off x="4130" y="420"/>
                  <a:ext cx="171" cy="29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433377" name="Line 37"/>
                <p:cNvSpPr>
                  <a:spLocks noChangeShapeType="1"/>
                </p:cNvSpPr>
                <p:nvPr/>
              </p:nvSpPr>
              <p:spPr bwMode="auto">
                <a:xfrm>
                  <a:off x="4300" y="421"/>
                  <a:ext cx="1" cy="1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78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79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80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81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82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83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84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85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86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87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88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31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89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919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90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7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391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521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433392" name="Rectangle 240"/>
              <p:cNvSpPr>
                <a:spLocks noChangeArrowheads="1"/>
              </p:cNvSpPr>
              <p:nvPr/>
            </p:nvSpPr>
            <p:spPr bwMode="auto">
              <a:xfrm>
                <a:off x="4023" y="1450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33395" name="Rectangle 243"/>
              <p:cNvSpPr>
                <a:spLocks noChangeArrowheads="1"/>
              </p:cNvSpPr>
              <p:nvPr/>
            </p:nvSpPr>
            <p:spPr bwMode="auto">
              <a:xfrm>
                <a:off x="4026" y="2580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12" name="Group 245"/>
            <p:cNvGrpSpPr>
              <a:grpSpLocks/>
            </p:cNvGrpSpPr>
            <p:nvPr/>
          </p:nvGrpSpPr>
          <p:grpSpPr bwMode="auto">
            <a:xfrm>
              <a:off x="4139" y="1443"/>
              <a:ext cx="115" cy="1703"/>
              <a:chOff x="4135" y="1444"/>
              <a:chExt cx="115" cy="1703"/>
            </a:xfrm>
          </p:grpSpPr>
          <p:grpSp>
            <p:nvGrpSpPr>
              <p:cNvPr id="13" name="Group 246"/>
              <p:cNvGrpSpPr>
                <a:grpSpLocks/>
              </p:cNvGrpSpPr>
              <p:nvPr/>
            </p:nvGrpSpPr>
            <p:grpSpPr bwMode="auto">
              <a:xfrm>
                <a:off x="4135" y="1444"/>
                <a:ext cx="114" cy="1703"/>
                <a:chOff x="4127" y="420"/>
                <a:chExt cx="174" cy="2984"/>
              </a:xfrm>
            </p:grpSpPr>
            <p:sp>
              <p:nvSpPr>
                <p:cNvPr id="433399" name="Rectangle 5"/>
                <p:cNvSpPr>
                  <a:spLocks noChangeArrowheads="1"/>
                </p:cNvSpPr>
                <p:nvPr/>
              </p:nvSpPr>
              <p:spPr bwMode="auto">
                <a:xfrm>
                  <a:off x="4130" y="420"/>
                  <a:ext cx="171" cy="29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433400" name="Line 37"/>
                <p:cNvSpPr>
                  <a:spLocks noChangeShapeType="1"/>
                </p:cNvSpPr>
                <p:nvPr/>
              </p:nvSpPr>
              <p:spPr bwMode="auto">
                <a:xfrm>
                  <a:off x="4300" y="421"/>
                  <a:ext cx="1" cy="1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01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02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03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04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05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06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07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08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09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10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11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31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12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919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13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7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14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521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433416" name="Rectangle 264"/>
              <p:cNvSpPr>
                <a:spLocks noChangeArrowheads="1"/>
              </p:cNvSpPr>
              <p:nvPr/>
            </p:nvSpPr>
            <p:spPr bwMode="auto">
              <a:xfrm>
                <a:off x="4137" y="2126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33417" name="Rectangle 265"/>
              <p:cNvSpPr>
                <a:spLocks noChangeArrowheads="1"/>
              </p:cNvSpPr>
              <p:nvPr/>
            </p:nvSpPr>
            <p:spPr bwMode="auto">
              <a:xfrm>
                <a:off x="4135" y="2460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33418" name="Rectangle 266"/>
              <p:cNvSpPr>
                <a:spLocks noChangeArrowheads="1"/>
              </p:cNvSpPr>
              <p:nvPr/>
            </p:nvSpPr>
            <p:spPr bwMode="auto">
              <a:xfrm>
                <a:off x="4139" y="2809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14" name="Group 268"/>
            <p:cNvGrpSpPr>
              <a:grpSpLocks/>
            </p:cNvGrpSpPr>
            <p:nvPr/>
          </p:nvGrpSpPr>
          <p:grpSpPr bwMode="auto">
            <a:xfrm>
              <a:off x="4250" y="1443"/>
              <a:ext cx="114" cy="1703"/>
              <a:chOff x="4242" y="1443"/>
              <a:chExt cx="114" cy="1703"/>
            </a:xfrm>
          </p:grpSpPr>
          <p:grpSp>
            <p:nvGrpSpPr>
              <p:cNvPr id="15" name="Group 269"/>
              <p:cNvGrpSpPr>
                <a:grpSpLocks/>
              </p:cNvGrpSpPr>
              <p:nvPr/>
            </p:nvGrpSpPr>
            <p:grpSpPr bwMode="auto">
              <a:xfrm>
                <a:off x="4242" y="1443"/>
                <a:ext cx="114" cy="1703"/>
                <a:chOff x="4127" y="420"/>
                <a:chExt cx="174" cy="2984"/>
              </a:xfrm>
            </p:grpSpPr>
            <p:sp>
              <p:nvSpPr>
                <p:cNvPr id="433422" name="Rectangle 5"/>
                <p:cNvSpPr>
                  <a:spLocks noChangeArrowheads="1"/>
                </p:cNvSpPr>
                <p:nvPr/>
              </p:nvSpPr>
              <p:spPr bwMode="auto">
                <a:xfrm>
                  <a:off x="4130" y="420"/>
                  <a:ext cx="171" cy="29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433423" name="Line 37"/>
                <p:cNvSpPr>
                  <a:spLocks noChangeShapeType="1"/>
                </p:cNvSpPr>
                <p:nvPr/>
              </p:nvSpPr>
              <p:spPr bwMode="auto">
                <a:xfrm>
                  <a:off x="4300" y="421"/>
                  <a:ext cx="1" cy="1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24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25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26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27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28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29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30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31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32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33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34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31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35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919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36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7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33437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521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433440" name="Rectangle 288"/>
              <p:cNvSpPr>
                <a:spLocks noChangeArrowheads="1"/>
              </p:cNvSpPr>
              <p:nvPr/>
            </p:nvSpPr>
            <p:spPr bwMode="auto">
              <a:xfrm>
                <a:off x="4242" y="2007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33442" name="Rectangle 290"/>
              <p:cNvSpPr>
                <a:spLocks noChangeArrowheads="1"/>
              </p:cNvSpPr>
              <p:nvPr/>
            </p:nvSpPr>
            <p:spPr bwMode="auto">
              <a:xfrm>
                <a:off x="4243" y="2914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</p:grpSp>
      </p:grpSp>
      <p:sp>
        <p:nvSpPr>
          <p:cNvPr id="433470" name="Text Box 318"/>
          <p:cNvSpPr txBox="1">
            <a:spLocks noChangeArrowheads="1"/>
          </p:cNvSpPr>
          <p:nvPr/>
        </p:nvSpPr>
        <p:spPr bwMode="auto">
          <a:xfrm>
            <a:off x="2749550" y="2895600"/>
            <a:ext cx="36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*</a:t>
            </a:r>
          </a:p>
        </p:txBody>
      </p:sp>
      <p:sp>
        <p:nvSpPr>
          <p:cNvPr id="433471" name="Text Box 319"/>
          <p:cNvSpPr txBox="1">
            <a:spLocks noChangeArrowheads="1"/>
          </p:cNvSpPr>
          <p:nvPr/>
        </p:nvSpPr>
        <p:spPr bwMode="auto">
          <a:xfrm>
            <a:off x="4371906" y="2895600"/>
            <a:ext cx="4667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 smtClean="0">
                <a:sym typeface="Symbol"/>
              </a:rPr>
              <a:t></a:t>
            </a:r>
            <a:endParaRPr lang="en-US" sz="4000" dirty="0"/>
          </a:p>
        </p:txBody>
      </p:sp>
      <p:grpSp>
        <p:nvGrpSpPr>
          <p:cNvPr id="16" name="Group 435"/>
          <p:cNvGrpSpPr>
            <a:grpSpLocks/>
          </p:cNvGrpSpPr>
          <p:nvPr/>
        </p:nvGrpSpPr>
        <p:grpSpPr bwMode="auto">
          <a:xfrm>
            <a:off x="5132388" y="2245519"/>
            <a:ext cx="1555750" cy="1892300"/>
            <a:chOff x="3308" y="2588"/>
            <a:chExt cx="980" cy="1192"/>
          </a:xfrm>
        </p:grpSpPr>
        <p:sp>
          <p:nvSpPr>
            <p:cNvPr id="433588" name="Rectangle 52"/>
            <p:cNvSpPr>
              <a:spLocks noChangeArrowheads="1"/>
            </p:cNvSpPr>
            <p:nvPr/>
          </p:nvSpPr>
          <p:spPr bwMode="auto">
            <a:xfrm>
              <a:off x="3475" y="2588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589" name="Rectangle 53"/>
            <p:cNvSpPr>
              <a:spLocks noChangeArrowheads="1"/>
            </p:cNvSpPr>
            <p:nvPr/>
          </p:nvSpPr>
          <p:spPr bwMode="auto">
            <a:xfrm>
              <a:off x="3638" y="2588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590" name="Rectangle 54"/>
            <p:cNvSpPr>
              <a:spLocks noChangeArrowheads="1"/>
            </p:cNvSpPr>
            <p:nvPr/>
          </p:nvSpPr>
          <p:spPr bwMode="auto">
            <a:xfrm>
              <a:off x="3800" y="2588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591" name="Rectangle 65"/>
            <p:cNvSpPr>
              <a:spLocks noChangeArrowheads="1"/>
            </p:cNvSpPr>
            <p:nvPr/>
          </p:nvSpPr>
          <p:spPr bwMode="auto">
            <a:xfrm>
              <a:off x="3313" y="2986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592" name="Rectangle 71"/>
            <p:cNvSpPr>
              <a:spLocks noChangeArrowheads="1"/>
            </p:cNvSpPr>
            <p:nvPr/>
          </p:nvSpPr>
          <p:spPr bwMode="auto">
            <a:xfrm>
              <a:off x="3313" y="3183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593" name="Rectangle 89"/>
            <p:cNvSpPr>
              <a:spLocks noChangeArrowheads="1"/>
            </p:cNvSpPr>
            <p:nvPr/>
          </p:nvSpPr>
          <p:spPr bwMode="auto">
            <a:xfrm>
              <a:off x="3313" y="3380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594" name="Rectangle 94"/>
            <p:cNvSpPr>
              <a:spLocks noChangeArrowheads="1"/>
            </p:cNvSpPr>
            <p:nvPr/>
          </p:nvSpPr>
          <p:spPr bwMode="auto">
            <a:xfrm>
              <a:off x="4126" y="3380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595" name="Rectangle 96"/>
            <p:cNvSpPr>
              <a:spLocks noChangeArrowheads="1"/>
            </p:cNvSpPr>
            <p:nvPr/>
          </p:nvSpPr>
          <p:spPr bwMode="auto">
            <a:xfrm>
              <a:off x="3475" y="3577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596" name="Rectangle 97"/>
            <p:cNvSpPr>
              <a:spLocks noChangeArrowheads="1"/>
            </p:cNvSpPr>
            <p:nvPr/>
          </p:nvSpPr>
          <p:spPr bwMode="auto">
            <a:xfrm>
              <a:off x="3638" y="3577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17" name="Group 58"/>
            <p:cNvGrpSpPr>
              <a:grpSpLocks/>
            </p:cNvGrpSpPr>
            <p:nvPr/>
          </p:nvGrpSpPr>
          <p:grpSpPr bwMode="auto">
            <a:xfrm>
              <a:off x="3308" y="2589"/>
              <a:ext cx="978" cy="1191"/>
              <a:chOff x="860" y="2467"/>
              <a:chExt cx="969" cy="1239"/>
            </a:xfrm>
          </p:grpSpPr>
          <p:sp>
            <p:nvSpPr>
              <p:cNvPr id="433598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3599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00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01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02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03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04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05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06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07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08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grpSp>
        <p:nvGrpSpPr>
          <p:cNvPr id="18" name="Group 457"/>
          <p:cNvGrpSpPr>
            <a:grpSpLocks/>
          </p:cNvGrpSpPr>
          <p:nvPr/>
        </p:nvGrpSpPr>
        <p:grpSpPr bwMode="auto">
          <a:xfrm>
            <a:off x="5132388" y="2245519"/>
            <a:ext cx="1555750" cy="1892300"/>
            <a:chOff x="1291" y="516"/>
            <a:chExt cx="980" cy="1192"/>
          </a:xfrm>
        </p:grpSpPr>
        <p:sp>
          <p:nvSpPr>
            <p:cNvPr id="433610" name="Rectangle 55"/>
            <p:cNvSpPr>
              <a:spLocks noChangeArrowheads="1"/>
            </p:cNvSpPr>
            <p:nvPr/>
          </p:nvSpPr>
          <p:spPr bwMode="auto">
            <a:xfrm>
              <a:off x="1946" y="516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11" name="Rectangle 56"/>
            <p:cNvSpPr>
              <a:spLocks noChangeArrowheads="1"/>
            </p:cNvSpPr>
            <p:nvPr/>
          </p:nvSpPr>
          <p:spPr bwMode="auto">
            <a:xfrm>
              <a:off x="2109" y="516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12" name="Rectangle 63"/>
            <p:cNvSpPr>
              <a:spLocks noChangeArrowheads="1"/>
            </p:cNvSpPr>
            <p:nvPr/>
          </p:nvSpPr>
          <p:spPr bwMode="auto">
            <a:xfrm>
              <a:off x="1946" y="715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13" name="Rectangle 90"/>
            <p:cNvSpPr>
              <a:spLocks noChangeArrowheads="1"/>
            </p:cNvSpPr>
            <p:nvPr/>
          </p:nvSpPr>
          <p:spPr bwMode="auto">
            <a:xfrm>
              <a:off x="1458" y="1308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14" name="Rectangle 95"/>
            <p:cNvSpPr>
              <a:spLocks noChangeArrowheads="1"/>
            </p:cNvSpPr>
            <p:nvPr/>
          </p:nvSpPr>
          <p:spPr bwMode="auto">
            <a:xfrm>
              <a:off x="1296" y="1505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1291" y="517"/>
              <a:ext cx="978" cy="1191"/>
              <a:chOff x="860" y="2467"/>
              <a:chExt cx="969" cy="1239"/>
            </a:xfrm>
          </p:grpSpPr>
          <p:sp>
            <p:nvSpPr>
              <p:cNvPr id="433616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3617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18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19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20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21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22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23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24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25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26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grpSp>
        <p:nvGrpSpPr>
          <p:cNvPr id="20" name="Group 475"/>
          <p:cNvGrpSpPr>
            <a:grpSpLocks/>
          </p:cNvGrpSpPr>
          <p:nvPr/>
        </p:nvGrpSpPr>
        <p:grpSpPr bwMode="auto">
          <a:xfrm>
            <a:off x="5132388" y="2245519"/>
            <a:ext cx="1552575" cy="1892300"/>
            <a:chOff x="2761" y="1962"/>
            <a:chExt cx="978" cy="1192"/>
          </a:xfrm>
        </p:grpSpPr>
        <p:sp>
          <p:nvSpPr>
            <p:cNvPr id="433628" name="Rectangle 51"/>
            <p:cNvSpPr>
              <a:spLocks noChangeArrowheads="1"/>
            </p:cNvSpPr>
            <p:nvPr/>
          </p:nvSpPr>
          <p:spPr bwMode="auto">
            <a:xfrm>
              <a:off x="2766" y="1962"/>
              <a:ext cx="162" cy="198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29" name="Rectangle 59"/>
            <p:cNvSpPr>
              <a:spLocks noChangeArrowheads="1"/>
            </p:cNvSpPr>
            <p:nvPr/>
          </p:nvSpPr>
          <p:spPr bwMode="auto">
            <a:xfrm>
              <a:off x="2766" y="2161"/>
              <a:ext cx="162" cy="198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30" name="Rectangle 62"/>
            <p:cNvSpPr>
              <a:spLocks noChangeArrowheads="1"/>
            </p:cNvSpPr>
            <p:nvPr/>
          </p:nvSpPr>
          <p:spPr bwMode="auto">
            <a:xfrm>
              <a:off x="3253" y="2161"/>
              <a:ext cx="162" cy="198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31" name="Rectangle 69"/>
            <p:cNvSpPr>
              <a:spLocks noChangeArrowheads="1"/>
            </p:cNvSpPr>
            <p:nvPr/>
          </p:nvSpPr>
          <p:spPr bwMode="auto">
            <a:xfrm>
              <a:off x="3416" y="2360"/>
              <a:ext cx="162" cy="198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32" name="Rectangle 98"/>
            <p:cNvSpPr>
              <a:spLocks noChangeArrowheads="1"/>
            </p:cNvSpPr>
            <p:nvPr/>
          </p:nvSpPr>
          <p:spPr bwMode="auto">
            <a:xfrm>
              <a:off x="3253" y="2951"/>
              <a:ext cx="162" cy="198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33" name="Rectangle 99"/>
            <p:cNvSpPr>
              <a:spLocks noChangeArrowheads="1"/>
            </p:cNvSpPr>
            <p:nvPr/>
          </p:nvSpPr>
          <p:spPr bwMode="auto">
            <a:xfrm>
              <a:off x="3416" y="2951"/>
              <a:ext cx="162" cy="198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21" name="Group 58"/>
            <p:cNvGrpSpPr>
              <a:grpSpLocks/>
            </p:cNvGrpSpPr>
            <p:nvPr/>
          </p:nvGrpSpPr>
          <p:grpSpPr bwMode="auto">
            <a:xfrm>
              <a:off x="2761" y="1963"/>
              <a:ext cx="978" cy="1191"/>
              <a:chOff x="860" y="2467"/>
              <a:chExt cx="969" cy="1239"/>
            </a:xfrm>
          </p:grpSpPr>
          <p:sp>
            <p:nvSpPr>
              <p:cNvPr id="433635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3636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37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38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39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40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41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42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43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44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45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grpSp>
        <p:nvGrpSpPr>
          <p:cNvPr id="22" name="Group 494"/>
          <p:cNvGrpSpPr>
            <a:grpSpLocks/>
          </p:cNvGrpSpPr>
          <p:nvPr/>
        </p:nvGrpSpPr>
        <p:grpSpPr bwMode="auto">
          <a:xfrm>
            <a:off x="5132388" y="2245519"/>
            <a:ext cx="1555750" cy="1890713"/>
            <a:chOff x="3366" y="499"/>
            <a:chExt cx="980" cy="1191"/>
          </a:xfrm>
        </p:grpSpPr>
        <p:sp>
          <p:nvSpPr>
            <p:cNvPr id="433647" name="Rectangle 67"/>
            <p:cNvSpPr>
              <a:spLocks noChangeArrowheads="1"/>
            </p:cNvSpPr>
            <p:nvPr/>
          </p:nvSpPr>
          <p:spPr bwMode="auto">
            <a:xfrm>
              <a:off x="3696" y="896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48" name="Rectangle 68"/>
            <p:cNvSpPr>
              <a:spLocks noChangeArrowheads="1"/>
            </p:cNvSpPr>
            <p:nvPr/>
          </p:nvSpPr>
          <p:spPr bwMode="auto">
            <a:xfrm>
              <a:off x="3858" y="896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49" name="Rectangle 73"/>
            <p:cNvSpPr>
              <a:spLocks noChangeArrowheads="1"/>
            </p:cNvSpPr>
            <p:nvPr/>
          </p:nvSpPr>
          <p:spPr bwMode="auto">
            <a:xfrm>
              <a:off x="3696" y="1093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50" name="Rectangle 74"/>
            <p:cNvSpPr>
              <a:spLocks noChangeArrowheads="1"/>
            </p:cNvSpPr>
            <p:nvPr/>
          </p:nvSpPr>
          <p:spPr bwMode="auto">
            <a:xfrm>
              <a:off x="3858" y="1093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51" name="Rectangle 76"/>
            <p:cNvSpPr>
              <a:spLocks noChangeArrowheads="1"/>
            </p:cNvSpPr>
            <p:nvPr/>
          </p:nvSpPr>
          <p:spPr bwMode="auto">
            <a:xfrm>
              <a:off x="4184" y="1093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23" name="Group 58"/>
            <p:cNvGrpSpPr>
              <a:grpSpLocks/>
            </p:cNvGrpSpPr>
            <p:nvPr/>
          </p:nvGrpSpPr>
          <p:grpSpPr bwMode="auto">
            <a:xfrm>
              <a:off x="3366" y="499"/>
              <a:ext cx="978" cy="1191"/>
              <a:chOff x="860" y="2467"/>
              <a:chExt cx="969" cy="1239"/>
            </a:xfrm>
          </p:grpSpPr>
          <p:sp>
            <p:nvSpPr>
              <p:cNvPr id="433653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3654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55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56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57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58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59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60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61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62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63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grpSp>
        <p:nvGrpSpPr>
          <p:cNvPr id="24" name="Group 512"/>
          <p:cNvGrpSpPr>
            <a:grpSpLocks/>
          </p:cNvGrpSpPr>
          <p:nvPr/>
        </p:nvGrpSpPr>
        <p:grpSpPr bwMode="auto">
          <a:xfrm>
            <a:off x="5132388" y="2245519"/>
            <a:ext cx="1555750" cy="1890713"/>
            <a:chOff x="2323" y="505"/>
            <a:chExt cx="980" cy="1191"/>
          </a:xfrm>
        </p:grpSpPr>
        <p:sp>
          <p:nvSpPr>
            <p:cNvPr id="433665" name="Rectangle 64"/>
            <p:cNvSpPr>
              <a:spLocks noChangeArrowheads="1"/>
            </p:cNvSpPr>
            <p:nvPr/>
          </p:nvSpPr>
          <p:spPr bwMode="auto">
            <a:xfrm>
              <a:off x="3141" y="703"/>
              <a:ext cx="162" cy="19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66" name="Rectangle 66"/>
            <p:cNvSpPr>
              <a:spLocks noChangeArrowheads="1"/>
            </p:cNvSpPr>
            <p:nvPr/>
          </p:nvSpPr>
          <p:spPr bwMode="auto">
            <a:xfrm>
              <a:off x="2490" y="902"/>
              <a:ext cx="162" cy="19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67" name="Rectangle 72"/>
            <p:cNvSpPr>
              <a:spLocks noChangeArrowheads="1"/>
            </p:cNvSpPr>
            <p:nvPr/>
          </p:nvSpPr>
          <p:spPr bwMode="auto">
            <a:xfrm>
              <a:off x="2490" y="1099"/>
              <a:ext cx="162" cy="19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68" name="Rectangle 75"/>
            <p:cNvSpPr>
              <a:spLocks noChangeArrowheads="1"/>
            </p:cNvSpPr>
            <p:nvPr/>
          </p:nvSpPr>
          <p:spPr bwMode="auto">
            <a:xfrm>
              <a:off x="2978" y="1099"/>
              <a:ext cx="162" cy="19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69" name="Rectangle 93"/>
            <p:cNvSpPr>
              <a:spLocks noChangeArrowheads="1"/>
            </p:cNvSpPr>
            <p:nvPr/>
          </p:nvSpPr>
          <p:spPr bwMode="auto">
            <a:xfrm>
              <a:off x="2978" y="1296"/>
              <a:ext cx="162" cy="19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25" name="Group 58"/>
            <p:cNvGrpSpPr>
              <a:grpSpLocks/>
            </p:cNvGrpSpPr>
            <p:nvPr/>
          </p:nvGrpSpPr>
          <p:grpSpPr bwMode="auto">
            <a:xfrm>
              <a:off x="2323" y="505"/>
              <a:ext cx="978" cy="1191"/>
              <a:chOff x="860" y="2467"/>
              <a:chExt cx="969" cy="1239"/>
            </a:xfrm>
          </p:grpSpPr>
          <p:sp>
            <p:nvSpPr>
              <p:cNvPr id="433671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3672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73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74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75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76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77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78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79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80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81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grpSp>
        <p:nvGrpSpPr>
          <p:cNvPr id="26" name="Group 530"/>
          <p:cNvGrpSpPr>
            <a:grpSpLocks/>
          </p:cNvGrpSpPr>
          <p:nvPr/>
        </p:nvGrpSpPr>
        <p:grpSpPr bwMode="auto">
          <a:xfrm>
            <a:off x="5132388" y="2245519"/>
            <a:ext cx="1555750" cy="1890713"/>
            <a:chOff x="228" y="502"/>
            <a:chExt cx="980" cy="1191"/>
          </a:xfrm>
        </p:grpSpPr>
        <p:sp>
          <p:nvSpPr>
            <p:cNvPr id="433683" name="Rectangle 60"/>
            <p:cNvSpPr>
              <a:spLocks noChangeArrowheads="1"/>
            </p:cNvSpPr>
            <p:nvPr/>
          </p:nvSpPr>
          <p:spPr bwMode="auto">
            <a:xfrm>
              <a:off x="395" y="700"/>
              <a:ext cx="162" cy="19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84" name="Rectangle 61"/>
            <p:cNvSpPr>
              <a:spLocks noChangeArrowheads="1"/>
            </p:cNvSpPr>
            <p:nvPr/>
          </p:nvSpPr>
          <p:spPr bwMode="auto">
            <a:xfrm>
              <a:off x="558" y="700"/>
              <a:ext cx="162" cy="19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85" name="Rectangle 70"/>
            <p:cNvSpPr>
              <a:spLocks noChangeArrowheads="1"/>
            </p:cNvSpPr>
            <p:nvPr/>
          </p:nvSpPr>
          <p:spPr bwMode="auto">
            <a:xfrm>
              <a:off x="1046" y="899"/>
              <a:ext cx="162" cy="19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86" name="Rectangle 71"/>
            <p:cNvSpPr>
              <a:spLocks noChangeArrowheads="1"/>
            </p:cNvSpPr>
            <p:nvPr/>
          </p:nvSpPr>
          <p:spPr bwMode="auto">
            <a:xfrm>
              <a:off x="233" y="1096"/>
              <a:ext cx="162" cy="19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87" name="Rectangle 91"/>
            <p:cNvSpPr>
              <a:spLocks noChangeArrowheads="1"/>
            </p:cNvSpPr>
            <p:nvPr/>
          </p:nvSpPr>
          <p:spPr bwMode="auto">
            <a:xfrm>
              <a:off x="558" y="1293"/>
              <a:ext cx="162" cy="19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88" name="Rectangle 92"/>
            <p:cNvSpPr>
              <a:spLocks noChangeArrowheads="1"/>
            </p:cNvSpPr>
            <p:nvPr/>
          </p:nvSpPr>
          <p:spPr bwMode="auto">
            <a:xfrm>
              <a:off x="720" y="1293"/>
              <a:ext cx="162" cy="19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33689" name="Rectangle 100"/>
            <p:cNvSpPr>
              <a:spLocks noChangeArrowheads="1"/>
            </p:cNvSpPr>
            <p:nvPr/>
          </p:nvSpPr>
          <p:spPr bwMode="auto">
            <a:xfrm>
              <a:off x="1046" y="1490"/>
              <a:ext cx="162" cy="19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27" name="Group 58"/>
            <p:cNvGrpSpPr>
              <a:grpSpLocks/>
            </p:cNvGrpSpPr>
            <p:nvPr/>
          </p:nvGrpSpPr>
          <p:grpSpPr bwMode="auto">
            <a:xfrm>
              <a:off x="228" y="502"/>
              <a:ext cx="978" cy="1191"/>
              <a:chOff x="860" y="2467"/>
              <a:chExt cx="969" cy="1239"/>
            </a:xfrm>
          </p:grpSpPr>
          <p:sp>
            <p:nvSpPr>
              <p:cNvPr id="433691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33692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93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94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95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96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97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98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699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700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33701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279" name="Content Placeholder 2"/>
          <p:cNvSpPr txBox="1">
            <a:spLocks/>
          </p:cNvSpPr>
          <p:nvPr/>
        </p:nvSpPr>
        <p:spPr>
          <a:xfrm>
            <a:off x="311076" y="5006611"/>
            <a:ext cx="8355724" cy="1596785"/>
          </a:xfrm>
          <a:prstGeom prst="rect">
            <a:avLst/>
          </a:prstGeom>
        </p:spPr>
        <p:txBody>
          <a:bodyPr/>
          <a:lstStyle/>
          <a:p>
            <a:pPr marL="274320" indent="-182880" algn="l" rtl="0" ea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he-IL" sz="2400" dirty="0" smtClean="0"/>
              <a:t> </a:t>
            </a:r>
            <a:r>
              <a:rPr lang="en-US" altLang="he-IL" sz="2400" kern="0" dirty="0" smtClean="0">
                <a:sym typeface="Symbol"/>
              </a:rPr>
              <a:t>The matrix S</a:t>
            </a:r>
            <a:r>
              <a:rPr lang="en-US" altLang="he-IL" sz="2400" kern="0" baseline="-25000" dirty="0" smtClean="0">
                <a:sym typeface="Symbol"/>
              </a:rPr>
              <a:t>p</a:t>
            </a:r>
            <a:r>
              <a:rPr lang="en-US" altLang="he-IL" sz="2400" kern="0" dirty="0" smtClean="0">
                <a:sym typeface="Symbol"/>
              </a:rPr>
              <a:t> is orthogonal: </a:t>
            </a:r>
            <a:r>
              <a:rPr lang="en-US" altLang="he-IL" sz="2400" kern="0" dirty="0" err="1" smtClean="0">
                <a:sym typeface="Symbol"/>
              </a:rPr>
              <a:t>p</a:t>
            </a:r>
            <a:r>
              <a:rPr lang="en-US" altLang="he-IL" sz="2400" kern="0" baseline="30000" dirty="0" err="1" smtClean="0">
                <a:sym typeface="Symbol"/>
              </a:rPr>
              <a:t>i</a:t>
            </a:r>
            <a:r>
              <a:rPr lang="en-US" altLang="he-IL" sz="2400" kern="0" dirty="0" err="1" smtClean="0">
                <a:sym typeface="Symbol"/>
              </a:rPr>
              <a:t>p</a:t>
            </a:r>
            <a:r>
              <a:rPr lang="en-US" altLang="he-IL" sz="2400" kern="0" baseline="30000" dirty="0" err="1" smtClean="0">
                <a:sym typeface="Symbol"/>
              </a:rPr>
              <a:t>j</a:t>
            </a:r>
            <a:r>
              <a:rPr lang="en-US" altLang="he-IL" sz="2400" kern="0" baseline="30000" dirty="0" smtClean="0">
                <a:sym typeface="Symbol"/>
              </a:rPr>
              <a:t> </a:t>
            </a:r>
            <a:r>
              <a:rPr lang="en-US" altLang="he-IL" sz="2400" kern="0" dirty="0" smtClean="0">
                <a:sym typeface="Symbol"/>
              </a:rPr>
              <a:t>= |p</a:t>
            </a:r>
            <a:r>
              <a:rPr lang="en-US" altLang="he-IL" sz="2400" kern="0" baseline="30000" dirty="0" smtClean="0">
                <a:sym typeface="Symbol"/>
              </a:rPr>
              <a:t>i</a:t>
            </a:r>
            <a:r>
              <a:rPr lang="en-US" altLang="he-IL" sz="2400" kern="0" dirty="0" smtClean="0">
                <a:sym typeface="Symbol"/>
              </a:rPr>
              <a:t>| </a:t>
            </a:r>
            <a:r>
              <a:rPr lang="en-US" altLang="he-IL" sz="2400" kern="0" baseline="-25000" dirty="0" err="1" smtClean="0">
                <a:sym typeface="Symbol"/>
              </a:rPr>
              <a:t>ij</a:t>
            </a:r>
            <a:r>
              <a:rPr lang="en-US" altLang="he-IL" sz="2400" kern="0" baseline="-25000" dirty="0" smtClean="0">
                <a:sym typeface="Symbol"/>
              </a:rPr>
              <a:t> </a:t>
            </a:r>
          </a:p>
          <a:p>
            <a:pPr marL="274320" indent="-182880" algn="l" rtl="0" ea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he-IL" sz="2400" kern="0" dirty="0" smtClean="0">
                <a:latin typeface="+mn-lt"/>
                <a:cs typeface="+mn-cs"/>
                <a:sym typeface="Symbol"/>
              </a:rPr>
              <a:t>Its columns span the space of piecewise constant tone mappings of p: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1409609" y="1339755"/>
            <a:ext cx="4833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altLang="he-IL" sz="3600" dirty="0" smtClean="0">
                <a:latin typeface="Times New Roman" pitchFamily="18" charset="0"/>
                <a:cs typeface="Times New Roman" pitchFamily="18" charset="0"/>
              </a:rPr>
              <a:t>  S</a:t>
            </a:r>
            <a:r>
              <a:rPr lang="en-US" altLang="he-IL" sz="36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he-IL" sz="3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he-I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he-IL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he-IL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         </a:t>
            </a:r>
            <a:r>
              <a:rPr lang="en-US" altLang="he-IL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altLang="he-IL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     p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3618441" y="5800298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altLang="he-IL" sz="36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he-IL" sz="36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p </a:t>
            </a:r>
            <a:r>
              <a:rPr lang="en-US" altLang="he-IL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  p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580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65325E-6 L -0.49254 -2.6532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38816E-6 L 0.01527 0.2313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33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89845E-6 L 0.0618 0.216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33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10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72959E-6 L 0.10833 0.1996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33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1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23988E-6 L 0.15399 0.181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33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9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07102E-6 L 0.1974 0.1693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33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8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9.02151E-7 L 0.24497 0.151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33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3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3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3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33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3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322" grpId="0" animBg="1"/>
      <p:bldP spid="433322" grpId="1" animBg="1"/>
      <p:bldP spid="433323" grpId="0" animBg="1"/>
      <p:bldP spid="433323" grpId="1" animBg="1"/>
      <p:bldP spid="433324" grpId="0" animBg="1"/>
      <p:bldP spid="433324" grpId="1" animBg="1"/>
      <p:bldP spid="433325" grpId="0" animBg="1"/>
      <p:bldP spid="433325" grpId="1" animBg="1"/>
      <p:bldP spid="433326" grpId="0" animBg="1"/>
      <p:bldP spid="433326" grpId="1" animBg="1"/>
      <p:bldP spid="433327" grpId="0" animBg="1"/>
      <p:bldP spid="433327" grpId="1" animBg="1"/>
      <p:bldP spid="433470" grpId="0"/>
      <p:bldP spid="433471" grpId="0"/>
      <p:bldP spid="2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93"/>
          <p:cNvGrpSpPr/>
          <p:nvPr/>
        </p:nvGrpSpPr>
        <p:grpSpPr>
          <a:xfrm>
            <a:off x="3365721" y="1353415"/>
            <a:ext cx="2953557" cy="648597"/>
            <a:chOff x="3363449" y="1337495"/>
            <a:chExt cx="2953557" cy="648597"/>
          </a:xfrm>
        </p:grpSpPr>
        <p:sp>
          <p:nvSpPr>
            <p:cNvPr id="295" name="TextBox 294"/>
            <p:cNvSpPr txBox="1"/>
            <p:nvPr/>
          </p:nvSpPr>
          <p:spPr>
            <a:xfrm>
              <a:off x="3363449" y="1337495"/>
              <a:ext cx="437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ym typeface="Symbol"/>
                </a:rPr>
                <a:t></a:t>
              </a:r>
              <a:endParaRPr lang="en-US" sz="3600" dirty="0"/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5183362" y="1339761"/>
              <a:ext cx="11336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36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M(p)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9" name="Group 291"/>
          <p:cNvGrpSpPr>
            <a:grpSpLocks/>
          </p:cNvGrpSpPr>
          <p:nvPr/>
        </p:nvGrpSpPr>
        <p:grpSpPr bwMode="auto">
          <a:xfrm>
            <a:off x="1363508" y="2290763"/>
            <a:ext cx="1068388" cy="2708275"/>
            <a:chOff x="3691" y="1443"/>
            <a:chExt cx="673" cy="1706"/>
          </a:xfrm>
        </p:grpSpPr>
        <p:grpSp>
          <p:nvGrpSpPr>
            <p:cNvPr id="300" name="Group 147"/>
            <p:cNvGrpSpPr>
              <a:grpSpLocks/>
            </p:cNvGrpSpPr>
            <p:nvPr/>
          </p:nvGrpSpPr>
          <p:grpSpPr bwMode="auto">
            <a:xfrm>
              <a:off x="3691" y="1443"/>
              <a:ext cx="114" cy="1703"/>
              <a:chOff x="3695" y="1452"/>
              <a:chExt cx="114" cy="1703"/>
            </a:xfrm>
          </p:grpSpPr>
          <p:grpSp>
            <p:nvGrpSpPr>
              <p:cNvPr id="403" name="Group 148"/>
              <p:cNvGrpSpPr>
                <a:grpSpLocks/>
              </p:cNvGrpSpPr>
              <p:nvPr/>
            </p:nvGrpSpPr>
            <p:grpSpPr bwMode="auto">
              <a:xfrm>
                <a:off x="3695" y="1452"/>
                <a:ext cx="114" cy="1703"/>
                <a:chOff x="4127" y="420"/>
                <a:chExt cx="174" cy="2984"/>
              </a:xfrm>
            </p:grpSpPr>
            <p:sp>
              <p:nvSpPr>
                <p:cNvPr id="407" name="Rectangle 5"/>
                <p:cNvSpPr>
                  <a:spLocks noChangeArrowheads="1"/>
                </p:cNvSpPr>
                <p:nvPr/>
              </p:nvSpPr>
              <p:spPr bwMode="auto">
                <a:xfrm>
                  <a:off x="4130" y="420"/>
                  <a:ext cx="171" cy="29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408" name="Line 37"/>
                <p:cNvSpPr>
                  <a:spLocks noChangeShapeType="1"/>
                </p:cNvSpPr>
                <p:nvPr/>
              </p:nvSpPr>
              <p:spPr bwMode="auto">
                <a:xfrm>
                  <a:off x="4300" y="421"/>
                  <a:ext cx="1" cy="1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09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10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11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12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13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14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15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16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17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18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19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31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20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919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21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7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22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521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404" name="Rectangle 165"/>
              <p:cNvSpPr>
                <a:spLocks noChangeArrowheads="1"/>
              </p:cNvSpPr>
              <p:nvPr/>
            </p:nvSpPr>
            <p:spPr bwMode="auto">
              <a:xfrm>
                <a:off x="3696" y="1788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05" name="Rectangle 167"/>
              <p:cNvSpPr>
                <a:spLocks noChangeArrowheads="1"/>
              </p:cNvSpPr>
              <p:nvPr/>
            </p:nvSpPr>
            <p:spPr bwMode="auto">
              <a:xfrm>
                <a:off x="3695" y="2360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06" name="Rectangle 169"/>
              <p:cNvSpPr>
                <a:spLocks noChangeArrowheads="1"/>
              </p:cNvSpPr>
              <p:nvPr/>
            </p:nvSpPr>
            <p:spPr bwMode="auto">
              <a:xfrm>
                <a:off x="3696" y="3039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301" name="Group 176"/>
            <p:cNvGrpSpPr>
              <a:grpSpLocks/>
            </p:cNvGrpSpPr>
            <p:nvPr/>
          </p:nvGrpSpPr>
          <p:grpSpPr bwMode="auto">
            <a:xfrm>
              <a:off x="3802" y="1443"/>
              <a:ext cx="114" cy="1703"/>
              <a:chOff x="3802" y="1451"/>
              <a:chExt cx="114" cy="1703"/>
            </a:xfrm>
          </p:grpSpPr>
          <p:grpSp>
            <p:nvGrpSpPr>
              <p:cNvPr id="384" name="Group 177"/>
              <p:cNvGrpSpPr>
                <a:grpSpLocks/>
              </p:cNvGrpSpPr>
              <p:nvPr/>
            </p:nvGrpSpPr>
            <p:grpSpPr bwMode="auto">
              <a:xfrm>
                <a:off x="3802" y="1451"/>
                <a:ext cx="114" cy="1703"/>
                <a:chOff x="4127" y="420"/>
                <a:chExt cx="174" cy="2984"/>
              </a:xfrm>
            </p:grpSpPr>
            <p:sp>
              <p:nvSpPr>
                <p:cNvPr id="387" name="Rectangle 5"/>
                <p:cNvSpPr>
                  <a:spLocks noChangeArrowheads="1"/>
                </p:cNvSpPr>
                <p:nvPr/>
              </p:nvSpPr>
              <p:spPr bwMode="auto">
                <a:xfrm>
                  <a:off x="4130" y="420"/>
                  <a:ext cx="171" cy="29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388" name="Line 37"/>
                <p:cNvSpPr>
                  <a:spLocks noChangeShapeType="1"/>
                </p:cNvSpPr>
                <p:nvPr/>
              </p:nvSpPr>
              <p:spPr bwMode="auto">
                <a:xfrm>
                  <a:off x="4300" y="421"/>
                  <a:ext cx="1" cy="1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89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90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91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92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93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94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95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96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97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98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99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31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00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919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01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7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402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521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385" name="Rectangle 194"/>
              <p:cNvSpPr>
                <a:spLocks noChangeArrowheads="1"/>
              </p:cNvSpPr>
              <p:nvPr/>
            </p:nvSpPr>
            <p:spPr bwMode="auto">
              <a:xfrm>
                <a:off x="3803" y="1559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86" name="Rectangle 195"/>
              <p:cNvSpPr>
                <a:spLocks noChangeArrowheads="1"/>
              </p:cNvSpPr>
              <p:nvPr/>
            </p:nvSpPr>
            <p:spPr bwMode="auto">
              <a:xfrm>
                <a:off x="3804" y="1905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302" name="Group 199"/>
            <p:cNvGrpSpPr>
              <a:grpSpLocks/>
            </p:cNvGrpSpPr>
            <p:nvPr/>
          </p:nvGrpSpPr>
          <p:grpSpPr bwMode="auto">
            <a:xfrm>
              <a:off x="3915" y="1446"/>
              <a:ext cx="115" cy="1703"/>
              <a:chOff x="3915" y="1446"/>
              <a:chExt cx="115" cy="1703"/>
            </a:xfrm>
          </p:grpSpPr>
          <p:grpSp>
            <p:nvGrpSpPr>
              <p:cNvPr id="364" name="Group 200"/>
              <p:cNvGrpSpPr>
                <a:grpSpLocks/>
              </p:cNvGrpSpPr>
              <p:nvPr/>
            </p:nvGrpSpPr>
            <p:grpSpPr bwMode="auto">
              <a:xfrm>
                <a:off x="3915" y="1446"/>
                <a:ext cx="114" cy="1703"/>
                <a:chOff x="4127" y="420"/>
                <a:chExt cx="174" cy="2984"/>
              </a:xfrm>
            </p:grpSpPr>
            <p:sp>
              <p:nvSpPr>
                <p:cNvPr id="368" name="Rectangle 5"/>
                <p:cNvSpPr>
                  <a:spLocks noChangeArrowheads="1"/>
                </p:cNvSpPr>
                <p:nvPr/>
              </p:nvSpPr>
              <p:spPr bwMode="auto">
                <a:xfrm>
                  <a:off x="4130" y="420"/>
                  <a:ext cx="171" cy="29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369" name="Line 37"/>
                <p:cNvSpPr>
                  <a:spLocks noChangeShapeType="1"/>
                </p:cNvSpPr>
                <p:nvPr/>
              </p:nvSpPr>
              <p:spPr bwMode="auto">
                <a:xfrm>
                  <a:off x="4300" y="421"/>
                  <a:ext cx="1" cy="1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0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1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2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3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4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5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6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7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8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79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80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31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81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919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82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7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83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521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365" name="Rectangle 217"/>
              <p:cNvSpPr>
                <a:spLocks noChangeArrowheads="1"/>
              </p:cNvSpPr>
              <p:nvPr/>
            </p:nvSpPr>
            <p:spPr bwMode="auto">
              <a:xfrm>
                <a:off x="3916" y="1668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6" name="Rectangle 219"/>
              <p:cNvSpPr>
                <a:spLocks noChangeArrowheads="1"/>
              </p:cNvSpPr>
              <p:nvPr/>
            </p:nvSpPr>
            <p:spPr bwMode="auto">
              <a:xfrm>
                <a:off x="3915" y="2237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7" name="Rectangle 220"/>
              <p:cNvSpPr>
                <a:spLocks noChangeArrowheads="1"/>
              </p:cNvSpPr>
              <p:nvPr/>
            </p:nvSpPr>
            <p:spPr bwMode="auto">
              <a:xfrm>
                <a:off x="3919" y="2691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303" name="Group 222"/>
            <p:cNvGrpSpPr>
              <a:grpSpLocks/>
            </p:cNvGrpSpPr>
            <p:nvPr/>
          </p:nvGrpSpPr>
          <p:grpSpPr bwMode="auto">
            <a:xfrm>
              <a:off x="4026" y="1443"/>
              <a:ext cx="115" cy="1703"/>
              <a:chOff x="4022" y="1447"/>
              <a:chExt cx="115" cy="1703"/>
            </a:xfrm>
          </p:grpSpPr>
          <p:grpSp>
            <p:nvGrpSpPr>
              <p:cNvPr id="345" name="Group 223"/>
              <p:cNvGrpSpPr>
                <a:grpSpLocks/>
              </p:cNvGrpSpPr>
              <p:nvPr/>
            </p:nvGrpSpPr>
            <p:grpSpPr bwMode="auto">
              <a:xfrm>
                <a:off x="4022" y="1447"/>
                <a:ext cx="114" cy="1703"/>
                <a:chOff x="4127" y="420"/>
                <a:chExt cx="174" cy="2984"/>
              </a:xfrm>
            </p:grpSpPr>
            <p:sp>
              <p:nvSpPr>
                <p:cNvPr id="348" name="Rectangle 5"/>
                <p:cNvSpPr>
                  <a:spLocks noChangeArrowheads="1"/>
                </p:cNvSpPr>
                <p:nvPr/>
              </p:nvSpPr>
              <p:spPr bwMode="auto">
                <a:xfrm>
                  <a:off x="4130" y="420"/>
                  <a:ext cx="171" cy="29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349" name="Line 37"/>
                <p:cNvSpPr>
                  <a:spLocks noChangeShapeType="1"/>
                </p:cNvSpPr>
                <p:nvPr/>
              </p:nvSpPr>
              <p:spPr bwMode="auto">
                <a:xfrm>
                  <a:off x="4300" y="421"/>
                  <a:ext cx="1" cy="1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50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51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52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53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54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55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56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57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58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59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60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31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61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919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62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7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63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521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346" name="Rectangle 240"/>
              <p:cNvSpPr>
                <a:spLocks noChangeArrowheads="1"/>
              </p:cNvSpPr>
              <p:nvPr/>
            </p:nvSpPr>
            <p:spPr bwMode="auto">
              <a:xfrm>
                <a:off x="4023" y="1450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47" name="Rectangle 243"/>
              <p:cNvSpPr>
                <a:spLocks noChangeArrowheads="1"/>
              </p:cNvSpPr>
              <p:nvPr/>
            </p:nvSpPr>
            <p:spPr bwMode="auto">
              <a:xfrm>
                <a:off x="4026" y="2580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304" name="Group 245"/>
            <p:cNvGrpSpPr>
              <a:grpSpLocks/>
            </p:cNvGrpSpPr>
            <p:nvPr/>
          </p:nvGrpSpPr>
          <p:grpSpPr bwMode="auto">
            <a:xfrm>
              <a:off x="4139" y="1443"/>
              <a:ext cx="115" cy="1703"/>
              <a:chOff x="4135" y="1444"/>
              <a:chExt cx="115" cy="1703"/>
            </a:xfrm>
          </p:grpSpPr>
          <p:grpSp>
            <p:nvGrpSpPr>
              <p:cNvPr id="325" name="Group 246"/>
              <p:cNvGrpSpPr>
                <a:grpSpLocks/>
              </p:cNvGrpSpPr>
              <p:nvPr/>
            </p:nvGrpSpPr>
            <p:grpSpPr bwMode="auto">
              <a:xfrm>
                <a:off x="4135" y="1444"/>
                <a:ext cx="114" cy="1703"/>
                <a:chOff x="4127" y="420"/>
                <a:chExt cx="174" cy="2984"/>
              </a:xfrm>
            </p:grpSpPr>
            <p:sp>
              <p:nvSpPr>
                <p:cNvPr id="329" name="Rectangle 5"/>
                <p:cNvSpPr>
                  <a:spLocks noChangeArrowheads="1"/>
                </p:cNvSpPr>
                <p:nvPr/>
              </p:nvSpPr>
              <p:spPr bwMode="auto">
                <a:xfrm>
                  <a:off x="4130" y="420"/>
                  <a:ext cx="171" cy="29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330" name="Line 37"/>
                <p:cNvSpPr>
                  <a:spLocks noChangeShapeType="1"/>
                </p:cNvSpPr>
                <p:nvPr/>
              </p:nvSpPr>
              <p:spPr bwMode="auto">
                <a:xfrm>
                  <a:off x="4300" y="421"/>
                  <a:ext cx="1" cy="1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31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32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33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34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35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36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37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38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39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40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41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31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42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919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43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7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44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521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326" name="Rectangle 264"/>
              <p:cNvSpPr>
                <a:spLocks noChangeArrowheads="1"/>
              </p:cNvSpPr>
              <p:nvPr/>
            </p:nvSpPr>
            <p:spPr bwMode="auto">
              <a:xfrm>
                <a:off x="4137" y="2126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27" name="Rectangle 265"/>
              <p:cNvSpPr>
                <a:spLocks noChangeArrowheads="1"/>
              </p:cNvSpPr>
              <p:nvPr/>
            </p:nvSpPr>
            <p:spPr bwMode="auto">
              <a:xfrm>
                <a:off x="4135" y="2460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28" name="Rectangle 266"/>
              <p:cNvSpPr>
                <a:spLocks noChangeArrowheads="1"/>
              </p:cNvSpPr>
              <p:nvPr/>
            </p:nvSpPr>
            <p:spPr bwMode="auto">
              <a:xfrm>
                <a:off x="4139" y="2809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305" name="Group 268"/>
            <p:cNvGrpSpPr>
              <a:grpSpLocks/>
            </p:cNvGrpSpPr>
            <p:nvPr/>
          </p:nvGrpSpPr>
          <p:grpSpPr bwMode="auto">
            <a:xfrm>
              <a:off x="4250" y="1443"/>
              <a:ext cx="114" cy="1703"/>
              <a:chOff x="4242" y="1443"/>
              <a:chExt cx="114" cy="1703"/>
            </a:xfrm>
          </p:grpSpPr>
          <p:grpSp>
            <p:nvGrpSpPr>
              <p:cNvPr id="306" name="Group 269"/>
              <p:cNvGrpSpPr>
                <a:grpSpLocks/>
              </p:cNvGrpSpPr>
              <p:nvPr/>
            </p:nvGrpSpPr>
            <p:grpSpPr bwMode="auto">
              <a:xfrm>
                <a:off x="4242" y="1443"/>
                <a:ext cx="114" cy="1703"/>
                <a:chOff x="4127" y="420"/>
                <a:chExt cx="174" cy="2984"/>
              </a:xfrm>
            </p:grpSpPr>
            <p:sp>
              <p:nvSpPr>
                <p:cNvPr id="309" name="Rectangle 5"/>
                <p:cNvSpPr>
                  <a:spLocks noChangeArrowheads="1"/>
                </p:cNvSpPr>
                <p:nvPr/>
              </p:nvSpPr>
              <p:spPr bwMode="auto">
                <a:xfrm>
                  <a:off x="4130" y="420"/>
                  <a:ext cx="171" cy="298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 rtl="0"/>
                  <a:endParaRPr lang="en-US"/>
                </a:p>
              </p:txBody>
            </p:sp>
            <p:sp>
              <p:nvSpPr>
                <p:cNvPr id="310" name="Line 37"/>
                <p:cNvSpPr>
                  <a:spLocks noChangeShapeType="1"/>
                </p:cNvSpPr>
                <p:nvPr/>
              </p:nvSpPr>
              <p:spPr bwMode="auto">
                <a:xfrm>
                  <a:off x="4300" y="421"/>
                  <a:ext cx="1" cy="1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1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2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3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4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5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6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3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7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21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8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925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19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726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20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3" y="1527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21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31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22" name="Line 46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919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23" name="Line 47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720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  <p:sp>
              <p:nvSpPr>
                <p:cNvPr id="324" name="Line 48"/>
                <p:cNvSpPr>
                  <a:spLocks noChangeShapeType="1"/>
                </p:cNvSpPr>
                <p:nvPr/>
              </p:nvSpPr>
              <p:spPr bwMode="auto">
                <a:xfrm rot="-5400000">
                  <a:off x="4214" y="2521"/>
                  <a:ext cx="1" cy="17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e-IL"/>
                </a:p>
              </p:txBody>
            </p:sp>
          </p:grpSp>
          <p:sp>
            <p:nvSpPr>
              <p:cNvPr id="307" name="Rectangle 288"/>
              <p:cNvSpPr>
                <a:spLocks noChangeArrowheads="1"/>
              </p:cNvSpPr>
              <p:nvPr/>
            </p:nvSpPr>
            <p:spPr bwMode="auto">
              <a:xfrm>
                <a:off x="4242" y="2007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08" name="Rectangle 290"/>
              <p:cNvSpPr>
                <a:spLocks noChangeArrowheads="1"/>
              </p:cNvSpPr>
              <p:nvPr/>
            </p:nvSpPr>
            <p:spPr bwMode="auto">
              <a:xfrm>
                <a:off x="4243" y="2914"/>
                <a:ext cx="111" cy="11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</p:grpSp>
      </p:grpSp>
      <p:sp>
        <p:nvSpPr>
          <p:cNvPr id="298" name="Rounded Rectangle 297"/>
          <p:cNvSpPr/>
          <p:nvPr/>
        </p:nvSpPr>
        <p:spPr bwMode="auto">
          <a:xfrm>
            <a:off x="3207224" y="5868538"/>
            <a:ext cx="2838734" cy="586853"/>
          </a:xfrm>
          <a:prstGeom prst="roundRect">
            <a:avLst/>
          </a:prstGeom>
          <a:solidFill>
            <a:srgbClr val="FFFF99"/>
          </a:solidFill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1346" name="Rectangle 2"/>
          <p:cNvSpPr>
            <a:spLocks noChangeArrowheads="1"/>
          </p:cNvSpPr>
          <p:nvPr/>
        </p:nvSpPr>
        <p:spPr bwMode="auto">
          <a:xfrm>
            <a:off x="3460750" y="2595563"/>
            <a:ext cx="246063" cy="2524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41347" name="Rectangle 3"/>
          <p:cNvSpPr>
            <a:spLocks noChangeArrowheads="1"/>
          </p:cNvSpPr>
          <p:nvPr/>
        </p:nvSpPr>
        <p:spPr bwMode="auto">
          <a:xfrm>
            <a:off x="3460750" y="2855913"/>
            <a:ext cx="246063" cy="252412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41348" name="Rectangle 4"/>
          <p:cNvSpPr>
            <a:spLocks noChangeArrowheads="1"/>
          </p:cNvSpPr>
          <p:nvPr/>
        </p:nvSpPr>
        <p:spPr bwMode="auto">
          <a:xfrm>
            <a:off x="3460750" y="3100388"/>
            <a:ext cx="246063" cy="250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41349" name="Rectangle 5"/>
          <p:cNvSpPr>
            <a:spLocks noChangeArrowheads="1"/>
          </p:cNvSpPr>
          <p:nvPr/>
        </p:nvSpPr>
        <p:spPr bwMode="auto">
          <a:xfrm>
            <a:off x="3460750" y="2344738"/>
            <a:ext cx="246063" cy="252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41350" name="Rectangle 6"/>
          <p:cNvSpPr>
            <a:spLocks noChangeArrowheads="1"/>
          </p:cNvSpPr>
          <p:nvPr/>
        </p:nvSpPr>
        <p:spPr bwMode="auto">
          <a:xfrm>
            <a:off x="3460750" y="3351213"/>
            <a:ext cx="246063" cy="2524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41351" name="Rectangle 7"/>
          <p:cNvSpPr>
            <a:spLocks noChangeArrowheads="1"/>
          </p:cNvSpPr>
          <p:nvPr/>
        </p:nvSpPr>
        <p:spPr bwMode="auto">
          <a:xfrm>
            <a:off x="3460750" y="3613150"/>
            <a:ext cx="246063" cy="2524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41352" name="Line 48"/>
          <p:cNvSpPr>
            <a:spLocks noChangeShapeType="1"/>
          </p:cNvSpPr>
          <p:nvPr/>
        </p:nvSpPr>
        <p:spPr bwMode="auto">
          <a:xfrm rot="-5400000">
            <a:off x="3584575" y="2474913"/>
            <a:ext cx="3175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441353" name="Line 48"/>
          <p:cNvSpPr>
            <a:spLocks noChangeShapeType="1"/>
          </p:cNvSpPr>
          <p:nvPr/>
        </p:nvSpPr>
        <p:spPr bwMode="auto">
          <a:xfrm rot="-5400000">
            <a:off x="3586163" y="3738562"/>
            <a:ext cx="0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441493" name="Text Box 149"/>
          <p:cNvSpPr txBox="1">
            <a:spLocks noChangeArrowheads="1"/>
          </p:cNvSpPr>
          <p:nvPr/>
        </p:nvSpPr>
        <p:spPr bwMode="auto">
          <a:xfrm>
            <a:off x="2749550" y="2895600"/>
            <a:ext cx="36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/>
              <a:t>*</a:t>
            </a:r>
          </a:p>
        </p:txBody>
      </p:sp>
      <p:sp>
        <p:nvSpPr>
          <p:cNvPr id="441494" name="Text Box 150"/>
          <p:cNvSpPr txBox="1">
            <a:spLocks noChangeArrowheads="1"/>
          </p:cNvSpPr>
          <p:nvPr/>
        </p:nvSpPr>
        <p:spPr bwMode="auto">
          <a:xfrm>
            <a:off x="4371906" y="2895600"/>
            <a:ext cx="4667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 smtClean="0">
                <a:sym typeface="Symbol"/>
              </a:rPr>
              <a:t></a:t>
            </a:r>
            <a:endParaRPr lang="en-US" sz="4000" dirty="0"/>
          </a:p>
        </p:txBody>
      </p:sp>
      <p:grpSp>
        <p:nvGrpSpPr>
          <p:cNvPr id="15" name="Group 151"/>
          <p:cNvGrpSpPr>
            <a:grpSpLocks/>
          </p:cNvGrpSpPr>
          <p:nvPr/>
        </p:nvGrpSpPr>
        <p:grpSpPr bwMode="auto">
          <a:xfrm>
            <a:off x="5132388" y="2251075"/>
            <a:ext cx="1555750" cy="1892300"/>
            <a:chOff x="3308" y="2588"/>
            <a:chExt cx="980" cy="1192"/>
          </a:xfrm>
        </p:grpSpPr>
        <p:sp>
          <p:nvSpPr>
            <p:cNvPr id="441496" name="Rectangle 52"/>
            <p:cNvSpPr>
              <a:spLocks noChangeArrowheads="1"/>
            </p:cNvSpPr>
            <p:nvPr/>
          </p:nvSpPr>
          <p:spPr bwMode="auto">
            <a:xfrm>
              <a:off x="3475" y="2588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497" name="Rectangle 53"/>
            <p:cNvSpPr>
              <a:spLocks noChangeArrowheads="1"/>
            </p:cNvSpPr>
            <p:nvPr/>
          </p:nvSpPr>
          <p:spPr bwMode="auto">
            <a:xfrm>
              <a:off x="3638" y="2588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498" name="Rectangle 54"/>
            <p:cNvSpPr>
              <a:spLocks noChangeArrowheads="1"/>
            </p:cNvSpPr>
            <p:nvPr/>
          </p:nvSpPr>
          <p:spPr bwMode="auto">
            <a:xfrm>
              <a:off x="3800" y="2588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499" name="Rectangle 65"/>
            <p:cNvSpPr>
              <a:spLocks noChangeArrowheads="1"/>
            </p:cNvSpPr>
            <p:nvPr/>
          </p:nvSpPr>
          <p:spPr bwMode="auto">
            <a:xfrm>
              <a:off x="3313" y="2986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00" name="Rectangle 71"/>
            <p:cNvSpPr>
              <a:spLocks noChangeArrowheads="1"/>
            </p:cNvSpPr>
            <p:nvPr/>
          </p:nvSpPr>
          <p:spPr bwMode="auto">
            <a:xfrm>
              <a:off x="3313" y="3183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01" name="Rectangle 89"/>
            <p:cNvSpPr>
              <a:spLocks noChangeArrowheads="1"/>
            </p:cNvSpPr>
            <p:nvPr/>
          </p:nvSpPr>
          <p:spPr bwMode="auto">
            <a:xfrm>
              <a:off x="3313" y="3380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02" name="Rectangle 94"/>
            <p:cNvSpPr>
              <a:spLocks noChangeArrowheads="1"/>
            </p:cNvSpPr>
            <p:nvPr/>
          </p:nvSpPr>
          <p:spPr bwMode="auto">
            <a:xfrm>
              <a:off x="4126" y="3380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03" name="Rectangle 96"/>
            <p:cNvSpPr>
              <a:spLocks noChangeArrowheads="1"/>
            </p:cNvSpPr>
            <p:nvPr/>
          </p:nvSpPr>
          <p:spPr bwMode="auto">
            <a:xfrm>
              <a:off x="3475" y="3577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04" name="Rectangle 97"/>
            <p:cNvSpPr>
              <a:spLocks noChangeArrowheads="1"/>
            </p:cNvSpPr>
            <p:nvPr/>
          </p:nvSpPr>
          <p:spPr bwMode="auto">
            <a:xfrm>
              <a:off x="3638" y="3577"/>
              <a:ext cx="162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16" name="Group 58"/>
            <p:cNvGrpSpPr>
              <a:grpSpLocks/>
            </p:cNvGrpSpPr>
            <p:nvPr/>
          </p:nvGrpSpPr>
          <p:grpSpPr bwMode="auto">
            <a:xfrm>
              <a:off x="3308" y="2589"/>
              <a:ext cx="978" cy="1191"/>
              <a:chOff x="860" y="2467"/>
              <a:chExt cx="969" cy="1239"/>
            </a:xfrm>
          </p:grpSpPr>
          <p:sp>
            <p:nvSpPr>
              <p:cNvPr id="441506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41507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08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09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10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11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12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13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14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15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16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grpSp>
        <p:nvGrpSpPr>
          <p:cNvPr id="17" name="Group 173"/>
          <p:cNvGrpSpPr>
            <a:grpSpLocks/>
          </p:cNvGrpSpPr>
          <p:nvPr/>
        </p:nvGrpSpPr>
        <p:grpSpPr bwMode="auto">
          <a:xfrm>
            <a:off x="5132388" y="2251075"/>
            <a:ext cx="1555750" cy="1892300"/>
            <a:chOff x="1291" y="516"/>
            <a:chExt cx="980" cy="1192"/>
          </a:xfrm>
        </p:grpSpPr>
        <p:sp>
          <p:nvSpPr>
            <p:cNvPr id="441518" name="Rectangle 55"/>
            <p:cNvSpPr>
              <a:spLocks noChangeArrowheads="1"/>
            </p:cNvSpPr>
            <p:nvPr/>
          </p:nvSpPr>
          <p:spPr bwMode="auto">
            <a:xfrm>
              <a:off x="1946" y="516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19" name="Rectangle 56"/>
            <p:cNvSpPr>
              <a:spLocks noChangeArrowheads="1"/>
            </p:cNvSpPr>
            <p:nvPr/>
          </p:nvSpPr>
          <p:spPr bwMode="auto">
            <a:xfrm>
              <a:off x="2109" y="516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20" name="Rectangle 63"/>
            <p:cNvSpPr>
              <a:spLocks noChangeArrowheads="1"/>
            </p:cNvSpPr>
            <p:nvPr/>
          </p:nvSpPr>
          <p:spPr bwMode="auto">
            <a:xfrm>
              <a:off x="1946" y="715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21" name="Rectangle 90"/>
            <p:cNvSpPr>
              <a:spLocks noChangeArrowheads="1"/>
            </p:cNvSpPr>
            <p:nvPr/>
          </p:nvSpPr>
          <p:spPr bwMode="auto">
            <a:xfrm>
              <a:off x="1458" y="1308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22" name="Rectangle 95"/>
            <p:cNvSpPr>
              <a:spLocks noChangeArrowheads="1"/>
            </p:cNvSpPr>
            <p:nvPr/>
          </p:nvSpPr>
          <p:spPr bwMode="auto">
            <a:xfrm>
              <a:off x="1296" y="1505"/>
              <a:ext cx="162" cy="198"/>
            </a:xfrm>
            <a:prstGeom prst="rect">
              <a:avLst/>
            </a:prstGeom>
            <a:solidFill>
              <a:srgbClr val="6BA42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18" name="Group 58"/>
            <p:cNvGrpSpPr>
              <a:grpSpLocks/>
            </p:cNvGrpSpPr>
            <p:nvPr/>
          </p:nvGrpSpPr>
          <p:grpSpPr bwMode="auto">
            <a:xfrm>
              <a:off x="1291" y="517"/>
              <a:ext cx="978" cy="1191"/>
              <a:chOff x="860" y="2467"/>
              <a:chExt cx="969" cy="1239"/>
            </a:xfrm>
          </p:grpSpPr>
          <p:sp>
            <p:nvSpPr>
              <p:cNvPr id="441524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41525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26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27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28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29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30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31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32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33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34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441535" name="Rectangle 51"/>
          <p:cNvSpPr>
            <a:spLocks noChangeArrowheads="1"/>
          </p:cNvSpPr>
          <p:nvPr/>
        </p:nvSpPr>
        <p:spPr bwMode="auto">
          <a:xfrm>
            <a:off x="5140325" y="2251075"/>
            <a:ext cx="257175" cy="314325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536" name="Rectangle 59"/>
          <p:cNvSpPr>
            <a:spLocks noChangeArrowheads="1"/>
          </p:cNvSpPr>
          <p:nvPr/>
        </p:nvSpPr>
        <p:spPr bwMode="auto">
          <a:xfrm>
            <a:off x="5140325" y="2566988"/>
            <a:ext cx="257175" cy="314325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537" name="Rectangle 62"/>
          <p:cNvSpPr>
            <a:spLocks noChangeArrowheads="1"/>
          </p:cNvSpPr>
          <p:nvPr/>
        </p:nvSpPr>
        <p:spPr bwMode="auto">
          <a:xfrm>
            <a:off x="5913438" y="2566988"/>
            <a:ext cx="257175" cy="314325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538" name="Rectangle 69"/>
          <p:cNvSpPr>
            <a:spLocks noChangeArrowheads="1"/>
          </p:cNvSpPr>
          <p:nvPr/>
        </p:nvSpPr>
        <p:spPr bwMode="auto">
          <a:xfrm>
            <a:off x="6172200" y="2882900"/>
            <a:ext cx="257175" cy="314325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539" name="Rectangle 98"/>
          <p:cNvSpPr>
            <a:spLocks noChangeArrowheads="1"/>
          </p:cNvSpPr>
          <p:nvPr/>
        </p:nvSpPr>
        <p:spPr bwMode="auto">
          <a:xfrm>
            <a:off x="5913438" y="3821113"/>
            <a:ext cx="257175" cy="314325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540" name="Rectangle 99"/>
          <p:cNvSpPr>
            <a:spLocks noChangeArrowheads="1"/>
          </p:cNvSpPr>
          <p:nvPr/>
        </p:nvSpPr>
        <p:spPr bwMode="auto">
          <a:xfrm>
            <a:off x="6172200" y="3821113"/>
            <a:ext cx="257175" cy="314325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grpSp>
        <p:nvGrpSpPr>
          <p:cNvPr id="19" name="Group 58"/>
          <p:cNvGrpSpPr>
            <a:grpSpLocks/>
          </p:cNvGrpSpPr>
          <p:nvPr/>
        </p:nvGrpSpPr>
        <p:grpSpPr bwMode="auto">
          <a:xfrm>
            <a:off x="5132388" y="2252663"/>
            <a:ext cx="1552575" cy="1890712"/>
            <a:chOff x="860" y="2467"/>
            <a:chExt cx="969" cy="1239"/>
          </a:xfrm>
        </p:grpSpPr>
        <p:sp>
          <p:nvSpPr>
            <p:cNvPr id="441542" name="Rectangle 5"/>
            <p:cNvSpPr>
              <a:spLocks noChangeArrowheads="1"/>
            </p:cNvSpPr>
            <p:nvPr/>
          </p:nvSpPr>
          <p:spPr bwMode="auto">
            <a:xfrm>
              <a:off x="860" y="2467"/>
              <a:ext cx="969" cy="12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43" name="Line 37"/>
            <p:cNvSpPr>
              <a:spLocks noChangeShapeType="1"/>
            </p:cNvSpPr>
            <p:nvPr/>
          </p:nvSpPr>
          <p:spPr bwMode="auto">
            <a:xfrm>
              <a:off x="1028" y="2468"/>
              <a:ext cx="0" cy="1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544" name="Line 38"/>
            <p:cNvSpPr>
              <a:spLocks noChangeShapeType="1"/>
            </p:cNvSpPr>
            <p:nvPr/>
          </p:nvSpPr>
          <p:spPr bwMode="auto">
            <a:xfrm>
              <a:off x="1188" y="2468"/>
              <a:ext cx="0" cy="1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545" name="Line 39"/>
            <p:cNvSpPr>
              <a:spLocks noChangeShapeType="1"/>
            </p:cNvSpPr>
            <p:nvPr/>
          </p:nvSpPr>
          <p:spPr bwMode="auto">
            <a:xfrm>
              <a:off x="1349" y="2468"/>
              <a:ext cx="0" cy="1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546" name="Line 40"/>
            <p:cNvSpPr>
              <a:spLocks noChangeShapeType="1"/>
            </p:cNvSpPr>
            <p:nvPr/>
          </p:nvSpPr>
          <p:spPr bwMode="auto">
            <a:xfrm>
              <a:off x="1509" y="2468"/>
              <a:ext cx="0" cy="1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547" name="Line 41"/>
            <p:cNvSpPr>
              <a:spLocks noChangeShapeType="1"/>
            </p:cNvSpPr>
            <p:nvPr/>
          </p:nvSpPr>
          <p:spPr bwMode="auto">
            <a:xfrm>
              <a:off x="1669" y="2468"/>
              <a:ext cx="0" cy="1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548" name="Line 44"/>
            <p:cNvSpPr>
              <a:spLocks noChangeShapeType="1"/>
            </p:cNvSpPr>
            <p:nvPr/>
          </p:nvSpPr>
          <p:spPr bwMode="auto">
            <a:xfrm rot="-5400000">
              <a:off x="1348" y="3016"/>
              <a:ext cx="0" cy="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549" name="Line 45"/>
            <p:cNvSpPr>
              <a:spLocks noChangeShapeType="1"/>
            </p:cNvSpPr>
            <p:nvPr/>
          </p:nvSpPr>
          <p:spPr bwMode="auto">
            <a:xfrm rot="-5400000">
              <a:off x="1348" y="2809"/>
              <a:ext cx="0" cy="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550" name="Line 46"/>
            <p:cNvSpPr>
              <a:spLocks noChangeShapeType="1"/>
            </p:cNvSpPr>
            <p:nvPr/>
          </p:nvSpPr>
          <p:spPr bwMode="auto">
            <a:xfrm rot="-5400000">
              <a:off x="1348" y="2600"/>
              <a:ext cx="0" cy="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551" name="Line 47"/>
            <p:cNvSpPr>
              <a:spLocks noChangeShapeType="1"/>
            </p:cNvSpPr>
            <p:nvPr/>
          </p:nvSpPr>
          <p:spPr bwMode="auto">
            <a:xfrm rot="-5400000">
              <a:off x="1348" y="2393"/>
              <a:ext cx="0" cy="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552" name="Line 48"/>
            <p:cNvSpPr>
              <a:spLocks noChangeShapeType="1"/>
            </p:cNvSpPr>
            <p:nvPr/>
          </p:nvSpPr>
          <p:spPr bwMode="auto">
            <a:xfrm rot="-5400000">
              <a:off x="1348" y="2186"/>
              <a:ext cx="0" cy="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20" name="Group 209"/>
          <p:cNvGrpSpPr>
            <a:grpSpLocks/>
          </p:cNvGrpSpPr>
          <p:nvPr/>
        </p:nvGrpSpPr>
        <p:grpSpPr bwMode="auto">
          <a:xfrm>
            <a:off x="5132388" y="2251075"/>
            <a:ext cx="1555750" cy="1890713"/>
            <a:chOff x="3366" y="499"/>
            <a:chExt cx="980" cy="1191"/>
          </a:xfrm>
        </p:grpSpPr>
        <p:sp>
          <p:nvSpPr>
            <p:cNvPr id="441554" name="Rectangle 67"/>
            <p:cNvSpPr>
              <a:spLocks noChangeArrowheads="1"/>
            </p:cNvSpPr>
            <p:nvPr/>
          </p:nvSpPr>
          <p:spPr bwMode="auto">
            <a:xfrm>
              <a:off x="3696" y="896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55" name="Rectangle 68"/>
            <p:cNvSpPr>
              <a:spLocks noChangeArrowheads="1"/>
            </p:cNvSpPr>
            <p:nvPr/>
          </p:nvSpPr>
          <p:spPr bwMode="auto">
            <a:xfrm>
              <a:off x="3858" y="896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56" name="Rectangle 73"/>
            <p:cNvSpPr>
              <a:spLocks noChangeArrowheads="1"/>
            </p:cNvSpPr>
            <p:nvPr/>
          </p:nvSpPr>
          <p:spPr bwMode="auto">
            <a:xfrm>
              <a:off x="3696" y="1093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57" name="Rectangle 74"/>
            <p:cNvSpPr>
              <a:spLocks noChangeArrowheads="1"/>
            </p:cNvSpPr>
            <p:nvPr/>
          </p:nvSpPr>
          <p:spPr bwMode="auto">
            <a:xfrm>
              <a:off x="3858" y="1093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58" name="Rectangle 76"/>
            <p:cNvSpPr>
              <a:spLocks noChangeArrowheads="1"/>
            </p:cNvSpPr>
            <p:nvPr/>
          </p:nvSpPr>
          <p:spPr bwMode="auto">
            <a:xfrm>
              <a:off x="4184" y="1093"/>
              <a:ext cx="162" cy="19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21" name="Group 58"/>
            <p:cNvGrpSpPr>
              <a:grpSpLocks/>
            </p:cNvGrpSpPr>
            <p:nvPr/>
          </p:nvGrpSpPr>
          <p:grpSpPr bwMode="auto">
            <a:xfrm>
              <a:off x="3366" y="499"/>
              <a:ext cx="978" cy="1191"/>
              <a:chOff x="860" y="2467"/>
              <a:chExt cx="969" cy="1239"/>
            </a:xfrm>
          </p:grpSpPr>
          <p:sp>
            <p:nvSpPr>
              <p:cNvPr id="441560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41561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62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63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64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65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66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67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68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69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70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grpSp>
        <p:nvGrpSpPr>
          <p:cNvPr id="22" name="Group 227"/>
          <p:cNvGrpSpPr>
            <a:grpSpLocks/>
          </p:cNvGrpSpPr>
          <p:nvPr/>
        </p:nvGrpSpPr>
        <p:grpSpPr bwMode="auto">
          <a:xfrm>
            <a:off x="5132388" y="2251075"/>
            <a:ext cx="1555750" cy="1890713"/>
            <a:chOff x="2323" y="505"/>
            <a:chExt cx="980" cy="1191"/>
          </a:xfrm>
        </p:grpSpPr>
        <p:sp>
          <p:nvSpPr>
            <p:cNvPr id="441572" name="Rectangle 64"/>
            <p:cNvSpPr>
              <a:spLocks noChangeArrowheads="1"/>
            </p:cNvSpPr>
            <p:nvPr/>
          </p:nvSpPr>
          <p:spPr bwMode="auto">
            <a:xfrm>
              <a:off x="3141" y="703"/>
              <a:ext cx="162" cy="19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73" name="Rectangle 66"/>
            <p:cNvSpPr>
              <a:spLocks noChangeArrowheads="1"/>
            </p:cNvSpPr>
            <p:nvPr/>
          </p:nvSpPr>
          <p:spPr bwMode="auto">
            <a:xfrm>
              <a:off x="2490" y="902"/>
              <a:ext cx="162" cy="19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74" name="Rectangle 72"/>
            <p:cNvSpPr>
              <a:spLocks noChangeArrowheads="1"/>
            </p:cNvSpPr>
            <p:nvPr/>
          </p:nvSpPr>
          <p:spPr bwMode="auto">
            <a:xfrm>
              <a:off x="2490" y="1099"/>
              <a:ext cx="162" cy="19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75" name="Rectangle 75"/>
            <p:cNvSpPr>
              <a:spLocks noChangeArrowheads="1"/>
            </p:cNvSpPr>
            <p:nvPr/>
          </p:nvSpPr>
          <p:spPr bwMode="auto">
            <a:xfrm>
              <a:off x="2978" y="1099"/>
              <a:ext cx="162" cy="19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576" name="Rectangle 93"/>
            <p:cNvSpPr>
              <a:spLocks noChangeArrowheads="1"/>
            </p:cNvSpPr>
            <p:nvPr/>
          </p:nvSpPr>
          <p:spPr bwMode="auto">
            <a:xfrm>
              <a:off x="2978" y="1296"/>
              <a:ext cx="162" cy="19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grpSp>
          <p:nvGrpSpPr>
            <p:cNvPr id="23" name="Group 58"/>
            <p:cNvGrpSpPr>
              <a:grpSpLocks/>
            </p:cNvGrpSpPr>
            <p:nvPr/>
          </p:nvGrpSpPr>
          <p:grpSpPr bwMode="auto">
            <a:xfrm>
              <a:off x="2323" y="505"/>
              <a:ext cx="978" cy="1191"/>
              <a:chOff x="860" y="2467"/>
              <a:chExt cx="969" cy="1239"/>
            </a:xfrm>
          </p:grpSpPr>
          <p:sp>
            <p:nvSpPr>
              <p:cNvPr id="441578" name="Rectangle 5"/>
              <p:cNvSpPr>
                <a:spLocks noChangeArrowheads="1"/>
              </p:cNvSpPr>
              <p:nvPr/>
            </p:nvSpPr>
            <p:spPr bwMode="auto">
              <a:xfrm>
                <a:off x="860" y="2467"/>
                <a:ext cx="969" cy="12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rtl="0"/>
                <a:endParaRPr lang="en-US"/>
              </a:p>
            </p:txBody>
          </p:sp>
          <p:sp>
            <p:nvSpPr>
              <p:cNvPr id="441579" name="Line 37"/>
              <p:cNvSpPr>
                <a:spLocks noChangeShapeType="1"/>
              </p:cNvSpPr>
              <p:nvPr/>
            </p:nvSpPr>
            <p:spPr bwMode="auto">
              <a:xfrm>
                <a:off x="102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80" name="Line 38"/>
              <p:cNvSpPr>
                <a:spLocks noChangeShapeType="1"/>
              </p:cNvSpPr>
              <p:nvPr/>
            </p:nvSpPr>
            <p:spPr bwMode="auto">
              <a:xfrm>
                <a:off x="1188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81" name="Line 39"/>
              <p:cNvSpPr>
                <a:spLocks noChangeShapeType="1"/>
              </p:cNvSpPr>
              <p:nvPr/>
            </p:nvSpPr>
            <p:spPr bwMode="auto">
              <a:xfrm>
                <a:off x="134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82" name="Line 40"/>
              <p:cNvSpPr>
                <a:spLocks noChangeShapeType="1"/>
              </p:cNvSpPr>
              <p:nvPr/>
            </p:nvSpPr>
            <p:spPr bwMode="auto">
              <a:xfrm>
                <a:off x="150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83" name="Line 41"/>
              <p:cNvSpPr>
                <a:spLocks noChangeShapeType="1"/>
              </p:cNvSpPr>
              <p:nvPr/>
            </p:nvSpPr>
            <p:spPr bwMode="auto">
              <a:xfrm>
                <a:off x="1669" y="2468"/>
                <a:ext cx="0" cy="12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84" name="Line 44"/>
              <p:cNvSpPr>
                <a:spLocks noChangeShapeType="1"/>
              </p:cNvSpPr>
              <p:nvPr/>
            </p:nvSpPr>
            <p:spPr bwMode="auto">
              <a:xfrm rot="-5400000">
                <a:off x="1348" y="301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85" name="Line 45"/>
              <p:cNvSpPr>
                <a:spLocks noChangeShapeType="1"/>
              </p:cNvSpPr>
              <p:nvPr/>
            </p:nvSpPr>
            <p:spPr bwMode="auto">
              <a:xfrm rot="-5400000">
                <a:off x="1348" y="2809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86" name="Line 46"/>
              <p:cNvSpPr>
                <a:spLocks noChangeShapeType="1"/>
              </p:cNvSpPr>
              <p:nvPr/>
            </p:nvSpPr>
            <p:spPr bwMode="auto">
              <a:xfrm rot="-5400000">
                <a:off x="1348" y="2600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87" name="Line 47"/>
              <p:cNvSpPr>
                <a:spLocks noChangeShapeType="1"/>
              </p:cNvSpPr>
              <p:nvPr/>
            </p:nvSpPr>
            <p:spPr bwMode="auto">
              <a:xfrm rot="-5400000">
                <a:off x="1348" y="2393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441588" name="Line 48"/>
              <p:cNvSpPr>
                <a:spLocks noChangeShapeType="1"/>
              </p:cNvSpPr>
              <p:nvPr/>
            </p:nvSpPr>
            <p:spPr bwMode="auto">
              <a:xfrm rot="-5400000">
                <a:off x="1348" y="2186"/>
                <a:ext cx="0" cy="9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441589" name="Rectangle 60"/>
          <p:cNvSpPr>
            <a:spLocks noChangeArrowheads="1"/>
          </p:cNvSpPr>
          <p:nvPr/>
        </p:nvSpPr>
        <p:spPr bwMode="auto">
          <a:xfrm>
            <a:off x="5397500" y="2565400"/>
            <a:ext cx="257175" cy="31432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590" name="Rectangle 61"/>
          <p:cNvSpPr>
            <a:spLocks noChangeArrowheads="1"/>
          </p:cNvSpPr>
          <p:nvPr/>
        </p:nvSpPr>
        <p:spPr bwMode="auto">
          <a:xfrm>
            <a:off x="5656263" y="2565400"/>
            <a:ext cx="257175" cy="31432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591" name="Rectangle 70"/>
          <p:cNvSpPr>
            <a:spLocks noChangeArrowheads="1"/>
          </p:cNvSpPr>
          <p:nvPr/>
        </p:nvSpPr>
        <p:spPr bwMode="auto">
          <a:xfrm>
            <a:off x="6430963" y="2881313"/>
            <a:ext cx="257175" cy="31432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592" name="Rectangle 71"/>
          <p:cNvSpPr>
            <a:spLocks noChangeArrowheads="1"/>
          </p:cNvSpPr>
          <p:nvPr/>
        </p:nvSpPr>
        <p:spPr bwMode="auto">
          <a:xfrm>
            <a:off x="5140325" y="3194050"/>
            <a:ext cx="257175" cy="31432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593" name="Rectangle 91"/>
          <p:cNvSpPr>
            <a:spLocks noChangeArrowheads="1"/>
          </p:cNvSpPr>
          <p:nvPr/>
        </p:nvSpPr>
        <p:spPr bwMode="auto">
          <a:xfrm>
            <a:off x="5656263" y="3506788"/>
            <a:ext cx="257175" cy="31432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594" name="Rectangle 92"/>
          <p:cNvSpPr>
            <a:spLocks noChangeArrowheads="1"/>
          </p:cNvSpPr>
          <p:nvPr/>
        </p:nvSpPr>
        <p:spPr bwMode="auto">
          <a:xfrm>
            <a:off x="5913438" y="3506788"/>
            <a:ext cx="257175" cy="31432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595" name="Rectangle 100"/>
          <p:cNvSpPr>
            <a:spLocks noChangeArrowheads="1"/>
          </p:cNvSpPr>
          <p:nvPr/>
        </p:nvSpPr>
        <p:spPr bwMode="auto">
          <a:xfrm>
            <a:off x="6430963" y="3819525"/>
            <a:ext cx="257175" cy="314325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596" name="Rectangle 252"/>
          <p:cNvSpPr>
            <a:spLocks noChangeArrowheads="1"/>
          </p:cNvSpPr>
          <p:nvPr/>
        </p:nvSpPr>
        <p:spPr bwMode="auto">
          <a:xfrm>
            <a:off x="4473575" y="1920538"/>
            <a:ext cx="246063" cy="252412"/>
          </a:xfrm>
          <a:prstGeom prst="rect">
            <a:avLst/>
          </a:prstGeom>
          <a:solidFill>
            <a:srgbClr val="FFB64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41597" name="Rectangle 60"/>
          <p:cNvSpPr>
            <a:spLocks noChangeArrowheads="1"/>
          </p:cNvSpPr>
          <p:nvPr/>
        </p:nvSpPr>
        <p:spPr bwMode="auto">
          <a:xfrm>
            <a:off x="5397500" y="2563813"/>
            <a:ext cx="257175" cy="314325"/>
          </a:xfrm>
          <a:prstGeom prst="rect">
            <a:avLst/>
          </a:prstGeom>
          <a:solidFill>
            <a:srgbClr val="FFB64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598" name="Rectangle 61"/>
          <p:cNvSpPr>
            <a:spLocks noChangeArrowheads="1"/>
          </p:cNvSpPr>
          <p:nvPr/>
        </p:nvSpPr>
        <p:spPr bwMode="auto">
          <a:xfrm>
            <a:off x="5656263" y="2563813"/>
            <a:ext cx="257175" cy="314325"/>
          </a:xfrm>
          <a:prstGeom prst="rect">
            <a:avLst/>
          </a:prstGeom>
          <a:solidFill>
            <a:srgbClr val="FFB64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599" name="Rectangle 70"/>
          <p:cNvSpPr>
            <a:spLocks noChangeArrowheads="1"/>
          </p:cNvSpPr>
          <p:nvPr/>
        </p:nvSpPr>
        <p:spPr bwMode="auto">
          <a:xfrm>
            <a:off x="6430963" y="2879725"/>
            <a:ext cx="257175" cy="314325"/>
          </a:xfrm>
          <a:prstGeom prst="rect">
            <a:avLst/>
          </a:prstGeom>
          <a:solidFill>
            <a:srgbClr val="FFB64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600" name="Rectangle 71"/>
          <p:cNvSpPr>
            <a:spLocks noChangeArrowheads="1"/>
          </p:cNvSpPr>
          <p:nvPr/>
        </p:nvSpPr>
        <p:spPr bwMode="auto">
          <a:xfrm>
            <a:off x="5140325" y="3192463"/>
            <a:ext cx="257175" cy="314325"/>
          </a:xfrm>
          <a:prstGeom prst="rect">
            <a:avLst/>
          </a:prstGeom>
          <a:solidFill>
            <a:srgbClr val="FFB64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601" name="Rectangle 91"/>
          <p:cNvSpPr>
            <a:spLocks noChangeArrowheads="1"/>
          </p:cNvSpPr>
          <p:nvPr/>
        </p:nvSpPr>
        <p:spPr bwMode="auto">
          <a:xfrm>
            <a:off x="5656263" y="3514725"/>
            <a:ext cx="257175" cy="314325"/>
          </a:xfrm>
          <a:prstGeom prst="rect">
            <a:avLst/>
          </a:prstGeom>
          <a:solidFill>
            <a:srgbClr val="FFB64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602" name="Rectangle 92"/>
          <p:cNvSpPr>
            <a:spLocks noChangeArrowheads="1"/>
          </p:cNvSpPr>
          <p:nvPr/>
        </p:nvSpPr>
        <p:spPr bwMode="auto">
          <a:xfrm>
            <a:off x="5913438" y="3514725"/>
            <a:ext cx="257175" cy="314325"/>
          </a:xfrm>
          <a:prstGeom prst="rect">
            <a:avLst/>
          </a:prstGeom>
          <a:solidFill>
            <a:srgbClr val="FFB64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603" name="Rectangle 100"/>
          <p:cNvSpPr>
            <a:spLocks noChangeArrowheads="1"/>
          </p:cNvSpPr>
          <p:nvPr/>
        </p:nvSpPr>
        <p:spPr bwMode="auto">
          <a:xfrm>
            <a:off x="6430963" y="3817938"/>
            <a:ext cx="257175" cy="314325"/>
          </a:xfrm>
          <a:prstGeom prst="rect">
            <a:avLst/>
          </a:prstGeom>
          <a:solidFill>
            <a:srgbClr val="FFB64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604" name="Line 37"/>
          <p:cNvSpPr>
            <a:spLocks noChangeShapeType="1"/>
          </p:cNvSpPr>
          <p:nvPr/>
        </p:nvSpPr>
        <p:spPr bwMode="auto">
          <a:xfrm>
            <a:off x="3460750" y="2357438"/>
            <a:ext cx="1588" cy="148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441605" name="Rectangle 261"/>
          <p:cNvSpPr>
            <a:spLocks noChangeArrowheads="1"/>
          </p:cNvSpPr>
          <p:nvPr/>
        </p:nvSpPr>
        <p:spPr bwMode="auto">
          <a:xfrm>
            <a:off x="4592638" y="1915775"/>
            <a:ext cx="246062" cy="252413"/>
          </a:xfrm>
          <a:prstGeom prst="rect">
            <a:avLst/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41606" name="Rectangle 51"/>
          <p:cNvSpPr>
            <a:spLocks noChangeArrowheads="1"/>
          </p:cNvSpPr>
          <p:nvPr/>
        </p:nvSpPr>
        <p:spPr bwMode="auto">
          <a:xfrm>
            <a:off x="5140325" y="2249488"/>
            <a:ext cx="257175" cy="314325"/>
          </a:xfrm>
          <a:prstGeom prst="rect">
            <a:avLst/>
          </a:prstGeom>
          <a:solidFill>
            <a:srgbClr val="CC33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607" name="Rectangle 59"/>
          <p:cNvSpPr>
            <a:spLocks noChangeArrowheads="1"/>
          </p:cNvSpPr>
          <p:nvPr/>
        </p:nvSpPr>
        <p:spPr bwMode="auto">
          <a:xfrm>
            <a:off x="5140325" y="2565400"/>
            <a:ext cx="257175" cy="314325"/>
          </a:xfrm>
          <a:prstGeom prst="rect">
            <a:avLst/>
          </a:prstGeom>
          <a:solidFill>
            <a:srgbClr val="CC33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608" name="Rectangle 62"/>
          <p:cNvSpPr>
            <a:spLocks noChangeArrowheads="1"/>
          </p:cNvSpPr>
          <p:nvPr/>
        </p:nvSpPr>
        <p:spPr bwMode="auto">
          <a:xfrm>
            <a:off x="5913438" y="2565400"/>
            <a:ext cx="257175" cy="314325"/>
          </a:xfrm>
          <a:prstGeom prst="rect">
            <a:avLst/>
          </a:prstGeom>
          <a:solidFill>
            <a:srgbClr val="CC33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609" name="Rectangle 69"/>
          <p:cNvSpPr>
            <a:spLocks noChangeArrowheads="1"/>
          </p:cNvSpPr>
          <p:nvPr/>
        </p:nvSpPr>
        <p:spPr bwMode="auto">
          <a:xfrm>
            <a:off x="6172200" y="2881313"/>
            <a:ext cx="257175" cy="314325"/>
          </a:xfrm>
          <a:prstGeom prst="rect">
            <a:avLst/>
          </a:prstGeom>
          <a:solidFill>
            <a:srgbClr val="CC33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610" name="Rectangle 98"/>
          <p:cNvSpPr>
            <a:spLocks noChangeArrowheads="1"/>
          </p:cNvSpPr>
          <p:nvPr/>
        </p:nvSpPr>
        <p:spPr bwMode="auto">
          <a:xfrm>
            <a:off x="5913438" y="3819525"/>
            <a:ext cx="257175" cy="314325"/>
          </a:xfrm>
          <a:prstGeom prst="rect">
            <a:avLst/>
          </a:prstGeom>
          <a:solidFill>
            <a:srgbClr val="CC33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441611" name="Rectangle 99"/>
          <p:cNvSpPr>
            <a:spLocks noChangeArrowheads="1"/>
          </p:cNvSpPr>
          <p:nvPr/>
        </p:nvSpPr>
        <p:spPr bwMode="auto">
          <a:xfrm>
            <a:off x="6172200" y="3819525"/>
            <a:ext cx="257175" cy="314325"/>
          </a:xfrm>
          <a:prstGeom prst="rect">
            <a:avLst/>
          </a:prstGeom>
          <a:solidFill>
            <a:srgbClr val="CC33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grpSp>
        <p:nvGrpSpPr>
          <p:cNvPr id="24" name="Group 58"/>
          <p:cNvGrpSpPr>
            <a:grpSpLocks/>
          </p:cNvGrpSpPr>
          <p:nvPr/>
        </p:nvGrpSpPr>
        <p:grpSpPr bwMode="auto">
          <a:xfrm>
            <a:off x="5132388" y="2251075"/>
            <a:ext cx="1552575" cy="1890713"/>
            <a:chOff x="860" y="2467"/>
            <a:chExt cx="969" cy="1239"/>
          </a:xfrm>
        </p:grpSpPr>
        <p:sp>
          <p:nvSpPr>
            <p:cNvPr id="441613" name="Rectangle 5"/>
            <p:cNvSpPr>
              <a:spLocks noChangeArrowheads="1"/>
            </p:cNvSpPr>
            <p:nvPr/>
          </p:nvSpPr>
          <p:spPr bwMode="auto">
            <a:xfrm>
              <a:off x="860" y="2467"/>
              <a:ext cx="969" cy="12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/>
              <a:endParaRPr lang="en-US"/>
            </a:p>
          </p:txBody>
        </p:sp>
        <p:sp>
          <p:nvSpPr>
            <p:cNvPr id="441614" name="Line 37"/>
            <p:cNvSpPr>
              <a:spLocks noChangeShapeType="1"/>
            </p:cNvSpPr>
            <p:nvPr/>
          </p:nvSpPr>
          <p:spPr bwMode="auto">
            <a:xfrm>
              <a:off x="1028" y="2468"/>
              <a:ext cx="0" cy="1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615" name="Line 38"/>
            <p:cNvSpPr>
              <a:spLocks noChangeShapeType="1"/>
            </p:cNvSpPr>
            <p:nvPr/>
          </p:nvSpPr>
          <p:spPr bwMode="auto">
            <a:xfrm>
              <a:off x="1188" y="2468"/>
              <a:ext cx="0" cy="1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616" name="Line 39"/>
            <p:cNvSpPr>
              <a:spLocks noChangeShapeType="1"/>
            </p:cNvSpPr>
            <p:nvPr/>
          </p:nvSpPr>
          <p:spPr bwMode="auto">
            <a:xfrm>
              <a:off x="1349" y="2468"/>
              <a:ext cx="0" cy="1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617" name="Line 40"/>
            <p:cNvSpPr>
              <a:spLocks noChangeShapeType="1"/>
            </p:cNvSpPr>
            <p:nvPr/>
          </p:nvSpPr>
          <p:spPr bwMode="auto">
            <a:xfrm>
              <a:off x="1509" y="2468"/>
              <a:ext cx="0" cy="1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618" name="Line 41"/>
            <p:cNvSpPr>
              <a:spLocks noChangeShapeType="1"/>
            </p:cNvSpPr>
            <p:nvPr/>
          </p:nvSpPr>
          <p:spPr bwMode="auto">
            <a:xfrm>
              <a:off x="1669" y="2468"/>
              <a:ext cx="0" cy="1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619" name="Line 44"/>
            <p:cNvSpPr>
              <a:spLocks noChangeShapeType="1"/>
            </p:cNvSpPr>
            <p:nvPr/>
          </p:nvSpPr>
          <p:spPr bwMode="auto">
            <a:xfrm rot="-5400000">
              <a:off x="1348" y="3016"/>
              <a:ext cx="0" cy="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620" name="Line 45"/>
            <p:cNvSpPr>
              <a:spLocks noChangeShapeType="1"/>
            </p:cNvSpPr>
            <p:nvPr/>
          </p:nvSpPr>
          <p:spPr bwMode="auto">
            <a:xfrm rot="-5400000">
              <a:off x="1348" y="2809"/>
              <a:ext cx="0" cy="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621" name="Line 46"/>
            <p:cNvSpPr>
              <a:spLocks noChangeShapeType="1"/>
            </p:cNvSpPr>
            <p:nvPr/>
          </p:nvSpPr>
          <p:spPr bwMode="auto">
            <a:xfrm rot="-5400000">
              <a:off x="1348" y="2600"/>
              <a:ext cx="0" cy="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622" name="Line 47"/>
            <p:cNvSpPr>
              <a:spLocks noChangeShapeType="1"/>
            </p:cNvSpPr>
            <p:nvPr/>
          </p:nvSpPr>
          <p:spPr bwMode="auto">
            <a:xfrm rot="-5400000">
              <a:off x="1348" y="2393"/>
              <a:ext cx="0" cy="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1623" name="Line 48"/>
            <p:cNvSpPr>
              <a:spLocks noChangeShapeType="1"/>
            </p:cNvSpPr>
            <p:nvPr/>
          </p:nvSpPr>
          <p:spPr bwMode="auto">
            <a:xfrm rot="-5400000">
              <a:off x="1348" y="2186"/>
              <a:ext cx="0" cy="9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441624" name="Line 47"/>
          <p:cNvSpPr>
            <a:spLocks noChangeShapeType="1"/>
          </p:cNvSpPr>
          <p:nvPr/>
        </p:nvSpPr>
        <p:spPr bwMode="auto">
          <a:xfrm rot="-5400000">
            <a:off x="3586163" y="2725737"/>
            <a:ext cx="0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441625" name="Line 46"/>
          <p:cNvSpPr>
            <a:spLocks noChangeShapeType="1"/>
          </p:cNvSpPr>
          <p:nvPr/>
        </p:nvSpPr>
        <p:spPr bwMode="auto">
          <a:xfrm rot="-5400000">
            <a:off x="3585369" y="2977356"/>
            <a:ext cx="1588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441626" name="Line 45"/>
          <p:cNvSpPr>
            <a:spLocks noChangeShapeType="1"/>
          </p:cNvSpPr>
          <p:nvPr/>
        </p:nvSpPr>
        <p:spPr bwMode="auto">
          <a:xfrm rot="-5400000">
            <a:off x="3584575" y="3232150"/>
            <a:ext cx="3175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441627" name="Line 44"/>
          <p:cNvSpPr>
            <a:spLocks noChangeShapeType="1"/>
          </p:cNvSpPr>
          <p:nvPr/>
        </p:nvSpPr>
        <p:spPr bwMode="auto">
          <a:xfrm rot="-5400000">
            <a:off x="3586163" y="3482975"/>
            <a:ext cx="0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441628" name="Rectangle 5"/>
          <p:cNvSpPr>
            <a:spLocks noChangeArrowheads="1"/>
          </p:cNvSpPr>
          <p:nvPr/>
        </p:nvSpPr>
        <p:spPr bwMode="auto">
          <a:xfrm>
            <a:off x="3465513" y="2355850"/>
            <a:ext cx="247650" cy="1504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en-US"/>
          </a:p>
        </p:txBody>
      </p:sp>
      <p:sp>
        <p:nvSpPr>
          <p:cNvPr id="285" name="Content Placeholder 2"/>
          <p:cNvSpPr txBox="1">
            <a:spLocks/>
          </p:cNvSpPr>
          <p:nvPr/>
        </p:nvSpPr>
        <p:spPr>
          <a:xfrm>
            <a:off x="362607" y="5158854"/>
            <a:ext cx="8481141" cy="1378427"/>
          </a:xfrm>
          <a:prstGeom prst="rect">
            <a:avLst/>
          </a:prstGeom>
        </p:spPr>
        <p:txBody>
          <a:bodyPr/>
          <a:lstStyle/>
          <a:p>
            <a:pPr algn="l" rtl="0">
              <a:spcAft>
                <a:spcPts val="600"/>
              </a:spcAft>
            </a:pPr>
            <a:r>
              <a:rPr lang="en-US" altLang="he-IL" sz="2400" dirty="0" smtClean="0"/>
              <a:t>Changing the </a:t>
            </a:r>
            <a:r>
              <a:rPr lang="en-US" altLang="he-IL" sz="2800" dirty="0" smtClean="0">
                <a:sym typeface="Symbol"/>
              </a:rPr>
              <a:t></a:t>
            </a:r>
            <a:r>
              <a:rPr lang="en-US" altLang="he-IL" sz="2400" dirty="0" smtClean="0">
                <a:sym typeface="Symbol"/>
              </a:rPr>
              <a:t> values to a different vector, ,  applies piece-wise tone mapping: </a:t>
            </a:r>
            <a:endParaRPr lang="en-US" altLang="he-IL" sz="2400" dirty="0" smtClean="0"/>
          </a:p>
        </p:txBody>
      </p:sp>
      <p:grpSp>
        <p:nvGrpSpPr>
          <p:cNvPr id="25" name="Group 292"/>
          <p:cNvGrpSpPr/>
          <p:nvPr/>
        </p:nvGrpSpPr>
        <p:grpSpPr>
          <a:xfrm>
            <a:off x="3340217" y="1337495"/>
            <a:ext cx="2669675" cy="648597"/>
            <a:chOff x="3324977" y="1337495"/>
            <a:chExt cx="2669675" cy="648597"/>
          </a:xfrm>
        </p:grpSpPr>
        <p:sp>
          <p:nvSpPr>
            <p:cNvPr id="290" name="TextBox 289"/>
            <p:cNvSpPr txBox="1"/>
            <p:nvPr/>
          </p:nvSpPr>
          <p:spPr>
            <a:xfrm>
              <a:off x="3324977" y="1337495"/>
              <a:ext cx="4764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ym typeface="Symbol"/>
                </a:rPr>
                <a:t></a:t>
              </a:r>
              <a:endParaRPr lang="en-US" sz="3600" dirty="0"/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5579154" y="1339761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36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p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4" name="TextBox 293"/>
          <p:cNvSpPr txBox="1"/>
          <p:nvPr/>
        </p:nvSpPr>
        <p:spPr>
          <a:xfrm>
            <a:off x="1409609" y="1339755"/>
            <a:ext cx="4362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altLang="he-IL" sz="3600" dirty="0" smtClean="0">
                <a:latin typeface="Times New Roman" pitchFamily="18" charset="0"/>
                <a:cs typeface="Times New Roman" pitchFamily="18" charset="0"/>
              </a:rPr>
              <a:t>  S</a:t>
            </a:r>
            <a:r>
              <a:rPr lang="en-US" altLang="he-IL" sz="36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he-IL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he-IL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he-I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he-IL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he-IL" sz="3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he-IL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he-IL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he-IL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he-IL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      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3259369" y="5800298"/>
            <a:ext cx="2589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en-US" altLang="he-IL" sz="36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he-IL" sz="36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p </a:t>
            </a:r>
            <a:r>
              <a:rPr lang="en-US" altLang="he-IL" sz="3600" dirty="0" smtClean="0">
                <a:latin typeface="Times New Roman" pitchFamily="18" charset="0"/>
                <a:cs typeface="Times New Roman" pitchFamily="18" charset="0"/>
                <a:sym typeface="Symbol"/>
              </a:rPr>
              <a:t>  M(p)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835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14778 L -0.10954 0.248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41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1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44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44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44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44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44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44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14778 L -0.12344 0.136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41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44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44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44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44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44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44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596" grpId="0" animBg="1"/>
      <p:bldP spid="441596" grpId="1" animBg="1"/>
      <p:bldP spid="441597" grpId="0" animBg="1"/>
      <p:bldP spid="441598" grpId="0" animBg="1"/>
      <p:bldP spid="441599" grpId="0" animBg="1"/>
      <p:bldP spid="441600" grpId="0" animBg="1"/>
      <p:bldP spid="441601" grpId="0" animBg="1"/>
      <p:bldP spid="441602" grpId="0" animBg="1"/>
      <p:bldP spid="441603" grpId="0" animBg="1"/>
      <p:bldP spid="441605" grpId="0" animBg="1"/>
      <p:bldP spid="441605" grpId="1" animBg="1"/>
      <p:bldP spid="441606" grpId="0" animBg="1"/>
      <p:bldP spid="441607" grpId="0" animBg="1"/>
      <p:bldP spid="441608" grpId="0" animBg="1"/>
      <p:bldP spid="441609" grpId="0" animBg="1"/>
      <p:bldP spid="441610" grpId="0" animBg="1"/>
      <p:bldP spid="4416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4208"/>
            <a:ext cx="8289159" cy="468965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he-IL" sz="2400" dirty="0" smtClean="0"/>
              <a:t>A given pattern </a:t>
            </a:r>
            <a:r>
              <a:rPr lang="en-US" altLang="he-IL" sz="2400" b="1" i="1" dirty="0" smtClean="0">
                <a:solidFill>
                  <a:srgbClr val="C00000"/>
                </a:solidFill>
              </a:rPr>
              <a:t>p</a:t>
            </a:r>
            <a:r>
              <a:rPr lang="en-US" altLang="he-IL" sz="2400" dirty="0" smtClean="0"/>
              <a:t> is sought in an  image. </a:t>
            </a:r>
          </a:p>
          <a:p>
            <a:pPr>
              <a:spcAft>
                <a:spcPts val="600"/>
              </a:spcAft>
            </a:pPr>
            <a:r>
              <a:rPr lang="en-US" altLang="he-IL" sz="2400" dirty="0" smtClean="0"/>
              <a:t>The pattern may appear at any location in the image.</a:t>
            </a:r>
          </a:p>
          <a:p>
            <a:pPr>
              <a:spcAft>
                <a:spcPts val="600"/>
              </a:spcAft>
            </a:pPr>
            <a:r>
              <a:rPr lang="en-US" altLang="he-IL" sz="2400" dirty="0" smtClean="0"/>
              <a:t>The image may be subject to some tone changes.</a:t>
            </a:r>
            <a:endParaRPr lang="en-US" altLang="he-I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1525A0-D85B-46B4-A161-43A5D913F0D5}" type="slidenum">
              <a:rPr lang="he-IL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7117"/>
            <a:ext cx="8178800" cy="1446550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4400" b="1" kern="1200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Pattern Matching under </a:t>
            </a:r>
            <a:br>
              <a:rPr lang="en-US" sz="4400" b="1" kern="1200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</a:br>
            <a:r>
              <a:rPr lang="en-US" sz="4400" b="1" kern="1200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Tone Mapping</a:t>
            </a:r>
            <a:endParaRPr lang="en-US" sz="4400" b="1" kern="1200" dirty="0">
              <a:ln w="1143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pic>
        <p:nvPicPr>
          <p:cNvPr id="296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0704" y="3562180"/>
            <a:ext cx="3167062" cy="244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9886" y="3576467"/>
            <a:ext cx="3197935" cy="24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703" y="3563007"/>
            <a:ext cx="386825" cy="3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 bwMode="auto">
          <a:xfrm>
            <a:off x="1434659" y="3578768"/>
            <a:ext cx="409907" cy="409908"/>
          </a:xfrm>
          <a:prstGeom prst="rect">
            <a:avLst/>
          </a:prstGeom>
          <a:solidFill>
            <a:srgbClr val="FFFF00">
              <a:alpha val="38039"/>
            </a:srgbClr>
          </a:solidFill>
          <a:ln w="28575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679" y="405173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pattern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34244" y="60644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23293" y="609074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similarity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C 0.01649 -0.00023 0.06493 0.00047 0.09913 0.0007 C 0.13316 0.00093 0.17361 0.00278 0.20503 0.00232 C 0.23645 0.00209 0.26961 -0.00277 0.28802 -0.00069 C 0.30625 0.00139 0.31059 0.00764 0.31475 0.01598 C 0.31892 0.02385 0.31961 0.0426 0.31284 0.04769 C 0.30607 0.05301 0.30052 0.04769 0.27413 0.04769 C 0.24774 0.04769 0.18559 0.04769 0.15434 0.04769 C 0.12326 0.04769 0.10954 0.04792 0.08715 0.04769 C 0.06458 0.04746 0.03507 0.04653 0.01979 0.04607 C 0.00451 0.0456 0.00243 0.04306 -0.00417 0.04607 C -0.01077 0.04908 -0.02014 0.05672 -0.0198 0.06435 C -0.01962 0.07223 -0.01546 0.0882 -0.0033 0.09283 C 0.00902 0.09769 0.02725 0.09283 0.05382 0.09283 C 0.08055 0.09283 0.12517 0.0926 0.15607 0.09283 C 0.18732 0.09329 0.2151 0.09445 0.24079 0.09445 C 0.26632 0.09445 0.29635 0.0882 0.31007 0.09283 C 0.32395 0.09746 0.32291 0.11227 0.32395 0.1213 C 0.32482 0.13056 0.3217 0.14375 0.31562 0.14815 C 0.30954 0.15232 0.31788 0.14815 0.28715 0.14815 C 0.25607 0.14815 0.17864 0.14815 0.13038 0.14815 C 0.08211 0.14815 0.02118 0.14537 -0.0033 0.14815 C -0.02743 0.1507 -0.01598 0.15648 -0.01615 0.1632 C -0.01632 0.16991 -0.01302 0.18496 -0.00417 0.1882 C 0.00486 0.19167 0.00104 0.18403 0.03819 0.18496 C 0.07517 0.18565 0.17552 0.1919 0.21875 0.19329 C 0.26215 0.19468 0.28316 0.19329 0.29809 0.19329 C 0.31319 0.19329 0.30468 0.18912 0.3092 0.19329 C 0.31354 0.19769 0.32482 0.20996 0.32482 0.21852 C 0.32482 0.22709 0.32465 0.24074 0.3092 0.24514 C 0.29357 0.24931 0.25989 0.24537 0.23159 0.24514 C 0.20364 0.24491 0.17152 0.24375 0.13958 0.24329 C 0.10764 0.24306 0.06128 0.24352 0.03993 0.24329 C 0.01892 0.24329 0.01961 0.2419 0.01232 0.2419 C 0.00503 0.2419 0.00243 0.23843 -0.00417 0.2419 C -0.01077 0.24537 -0.02743 0.2551 -0.02726 0.26366 C -0.02691 0.27223 -0.02136 0.28843 -0.00243 0.29352 C 0.01666 0.29908 0.05625 0.29514 0.08715 0.29537 C 0.11788 0.2956 0.14739 0.29537 0.18298 0.29537 C 0.21857 0.29537 0.27639 0.2956 0.30086 0.2956 " pathEditMode="relative" rAng="0" ptsTypes="aaaaaaaaaaaaaaaaaaaaaaaaaaaaaaaaaaaaaaaa">
                                      <p:cBhvr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1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6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1951631" y="4845357"/>
            <a:ext cx="5227092" cy="1353001"/>
          </a:xfrm>
          <a:prstGeom prst="roundRect">
            <a:avLst/>
          </a:prstGeom>
          <a:solidFill>
            <a:srgbClr val="FFFF99"/>
          </a:solidFill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388359" y="2386487"/>
            <a:ext cx="4244454" cy="1353001"/>
          </a:xfrm>
          <a:prstGeom prst="roundRect">
            <a:avLst/>
          </a:prstGeom>
          <a:solidFill>
            <a:srgbClr val="FFFF99"/>
          </a:solidFill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387367"/>
            <a:ext cx="8480201" cy="5076494"/>
          </a:xfrm>
        </p:spPr>
        <p:txBody>
          <a:bodyPr/>
          <a:lstStyle/>
          <a:p>
            <a:pPr marL="231775" indent="-231775">
              <a:spcAft>
                <a:spcPts val="600"/>
              </a:spcAft>
            </a:pPr>
            <a:r>
              <a:rPr lang="en-US" altLang="he-IL" sz="2400" dirty="0" smtClean="0"/>
              <a:t>Representing tone mapping in a linear form, D(</a:t>
            </a:r>
            <a:r>
              <a:rPr lang="en-US" altLang="he-IL" sz="2400" dirty="0" err="1" smtClean="0"/>
              <a:t>p,w</a:t>
            </a:r>
            <a:r>
              <a:rPr lang="en-US" altLang="he-IL" sz="2400" dirty="0" smtClean="0"/>
              <a:t>) boils down to:</a:t>
            </a:r>
          </a:p>
          <a:p>
            <a:pPr marL="457200" indent="-457200">
              <a:spcAft>
                <a:spcPts val="600"/>
              </a:spcAft>
            </a:pPr>
            <a:endParaRPr lang="en-US" altLang="he-IL" sz="2000" dirty="0" smtClean="0"/>
          </a:p>
          <a:p>
            <a:pPr marL="457200" indent="-457200">
              <a:spcAft>
                <a:spcPts val="600"/>
              </a:spcAft>
            </a:pPr>
            <a:endParaRPr lang="en-US" altLang="he-IL" sz="2000" dirty="0" smtClean="0"/>
          </a:p>
          <a:p>
            <a:pPr marL="457200" indent="-457200">
              <a:spcAft>
                <a:spcPts val="600"/>
              </a:spcAft>
            </a:pPr>
            <a:endParaRPr lang="en-US" altLang="he-IL" sz="2000" dirty="0" smtClean="0"/>
          </a:p>
          <a:p>
            <a:pPr marL="457200" indent="-457200">
              <a:spcAft>
                <a:spcPts val="600"/>
              </a:spcAft>
            </a:pPr>
            <a:endParaRPr lang="en-US" altLang="he-IL" sz="2400" dirty="0" smtClean="0"/>
          </a:p>
          <a:p>
            <a:pPr marL="287338" indent="-287338">
              <a:spcAft>
                <a:spcPts val="600"/>
              </a:spcAft>
            </a:pPr>
            <a:r>
              <a:rPr lang="en-US" altLang="he-IL" sz="2400" dirty="0" smtClean="0"/>
              <a:t>The above minimization can be solved in closed form:</a:t>
            </a:r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 marL="457200" indent="-457200">
              <a:spcAft>
                <a:spcPts val="600"/>
              </a:spcAft>
            </a:pPr>
            <a:endParaRPr lang="en-US" altLang="he-IL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70135"/>
            <a:ext cx="8178800" cy="769441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4400" b="1" kern="1200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Back to Pattern Matching</a:t>
            </a:r>
            <a:endParaRPr lang="en-US" sz="4400" b="1" kern="1200" dirty="0">
              <a:ln w="1143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graphicFrame>
        <p:nvGraphicFramePr>
          <p:cNvPr id="2273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511130"/>
              </p:ext>
            </p:extLst>
          </p:nvPr>
        </p:nvGraphicFramePr>
        <p:xfrm>
          <a:off x="2720975" y="2551113"/>
          <a:ext cx="356235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69" name="Equation" r:id="rId4" imgW="1600200" imgH="469800" progId="Equation.3">
                  <p:embed/>
                </p:oleObj>
              </mc:Choice>
              <mc:Fallback>
                <p:oleObj name="Equation" r:id="rId4" imgW="1600200" imgH="46980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2551113"/>
                        <a:ext cx="3562350" cy="104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4" name="Object 6"/>
          <p:cNvGraphicFramePr>
            <a:graphicFrameLocks noChangeAspect="1"/>
          </p:cNvGraphicFramePr>
          <p:nvPr/>
        </p:nvGraphicFramePr>
        <p:xfrm>
          <a:off x="2302420" y="4974063"/>
          <a:ext cx="4611687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0" name="משוואה" r:id="rId6" imgW="1993900" imgH="469900" progId="Equation.3">
                  <p:embed/>
                </p:oleObj>
              </mc:Choice>
              <mc:Fallback>
                <p:oleObj name="משוואה" r:id="rId6" imgW="1993900" imgH="46990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2420" y="4974063"/>
                        <a:ext cx="4611687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1766918" y="398834"/>
            <a:ext cx="5008728" cy="1364776"/>
          </a:xfrm>
          <a:prstGeom prst="roundRect">
            <a:avLst/>
          </a:prstGeom>
          <a:solidFill>
            <a:srgbClr val="FFFF99"/>
          </a:solidFill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29" y="508000"/>
            <a:ext cx="7540929" cy="3433379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 marL="457200" indent="-457200">
              <a:spcAft>
                <a:spcPts val="600"/>
              </a:spcAft>
              <a:buNone/>
            </a:pPr>
            <a:endParaRPr lang="en-US" altLang="he-IL" sz="2400" dirty="0" smtClean="0"/>
          </a:p>
          <a:p>
            <a:pPr marL="457200" indent="-457200">
              <a:spcAft>
                <a:spcPts val="600"/>
              </a:spcAft>
            </a:pPr>
            <a:endParaRPr lang="en-US" altLang="he-IL" sz="2400" dirty="0" smtClean="0"/>
          </a:p>
          <a:p>
            <a:pPr marL="457200" indent="-457200">
              <a:spcAft>
                <a:spcPts val="600"/>
              </a:spcAft>
            </a:pPr>
            <a:endParaRPr lang="en-US" altLang="he-IL" sz="2400" dirty="0" smtClean="0"/>
          </a:p>
        </p:txBody>
      </p:sp>
      <p:graphicFrame>
        <p:nvGraphicFramePr>
          <p:cNvPr id="267277" name="Object 13"/>
          <p:cNvGraphicFramePr>
            <a:graphicFrameLocks noChangeAspect="1"/>
          </p:cNvGraphicFramePr>
          <p:nvPr/>
        </p:nvGraphicFramePr>
        <p:xfrm>
          <a:off x="2056719" y="551968"/>
          <a:ext cx="4611687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95" name="משוואה" r:id="rId4" imgW="1993900" imgH="469900" progId="Equation.3">
                  <p:embed/>
                </p:oleObj>
              </mc:Choice>
              <mc:Fallback>
                <p:oleObj name="משוואה" r:id="rId4" imgW="1993900" imgH="4699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6719" y="551968"/>
                        <a:ext cx="4611687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 rot="16200000">
            <a:off x="5557759" y="5996032"/>
            <a:ext cx="800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5400" dirty="0" smtClean="0">
                <a:sym typeface="Symbol"/>
              </a:rPr>
              <a:t></a:t>
            </a:r>
            <a:endParaRPr lang="en-US" sz="5400" dirty="0"/>
          </a:p>
        </p:txBody>
      </p:sp>
      <p:sp>
        <p:nvSpPr>
          <p:cNvPr id="34" name="TextBox 33"/>
          <p:cNvSpPr txBox="1"/>
          <p:nvPr/>
        </p:nvSpPr>
        <p:spPr>
          <a:xfrm>
            <a:off x="743908" y="2279609"/>
            <a:ext cx="69637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800" dirty="0" smtClean="0"/>
              <a:t>D</a:t>
            </a:r>
            <a:r>
              <a:rPr lang="en-US" sz="6600" dirty="0" smtClean="0"/>
              <a:t>(    ,    )=  (        )</a:t>
            </a:r>
            <a:endParaRPr lang="en-US" sz="6600" dirty="0"/>
          </a:p>
        </p:txBody>
      </p:sp>
      <p:sp>
        <p:nvSpPr>
          <p:cNvPr id="39" name="TextBox 38"/>
          <p:cNvSpPr txBox="1"/>
          <p:nvPr/>
        </p:nvSpPr>
        <p:spPr>
          <a:xfrm>
            <a:off x="5914441" y="2797754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 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586369" y="4126227"/>
            <a:ext cx="29161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600" dirty="0" smtClean="0"/>
              <a:t>-(        )</a:t>
            </a:r>
            <a:endParaRPr lang="en-US" sz="6600" dirty="0"/>
          </a:p>
        </p:txBody>
      </p:sp>
      <p:sp>
        <p:nvSpPr>
          <p:cNvPr id="41" name="TextBox 40"/>
          <p:cNvSpPr txBox="1"/>
          <p:nvPr/>
        </p:nvSpPr>
        <p:spPr>
          <a:xfrm>
            <a:off x="4617775" y="5088809"/>
            <a:ext cx="29161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6600" dirty="0" smtClean="0"/>
              <a:t>-(        )</a:t>
            </a:r>
            <a:endParaRPr lang="en-US" sz="6600" dirty="0"/>
          </a:p>
        </p:txBody>
      </p:sp>
      <p:sp>
        <p:nvSpPr>
          <p:cNvPr id="43" name="TextBox 42"/>
          <p:cNvSpPr txBox="1"/>
          <p:nvPr/>
        </p:nvSpPr>
        <p:spPr>
          <a:xfrm>
            <a:off x="6014245" y="455827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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040517" y="554297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</a:t>
            </a:r>
            <a:endParaRPr lang="en-US" dirty="0"/>
          </a:p>
        </p:txBody>
      </p:sp>
      <p:pic>
        <p:nvPicPr>
          <p:cNvPr id="267280" name="Picture 16" descr="C:\Users\Toky\Talks\MTM\Matlab\patc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703" y="2539267"/>
            <a:ext cx="728409" cy="768089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7281" name="Picture 17" descr="C:\Users\Toky\Talks\MTM\Matlab\fa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936" y="2539266"/>
            <a:ext cx="719907" cy="768090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16" descr="C:\Users\Toky\Talks\MTM\Matlab\patc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5615" y="2539267"/>
            <a:ext cx="728409" cy="768089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16" descr="C:\Users\Toky\Talks\MTM\Matlab\patc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2431" y="2527891"/>
            <a:ext cx="728409" cy="768089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7229765" y="4200052"/>
            <a:ext cx="356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232037" y="5103092"/>
            <a:ext cx="356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pic>
        <p:nvPicPr>
          <p:cNvPr id="267283" name="Picture 19" descr="C:\Users\Toky\Talks\MTM\Matlab\f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48710" y="3433171"/>
            <a:ext cx="747783" cy="797635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7284" name="Picture 20" descr="C:\Users\Toky\Talks\MTM\Matlab\f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62024" y="4402069"/>
            <a:ext cx="747783" cy="797635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7285" name="Picture 21" descr="C:\Users\Toky\Talks\MTM\Matlab\f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0552" y="5316492"/>
            <a:ext cx="747783" cy="797635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16" descr="C:\Users\Toky\Talks\MTM\Matlab\patc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8351" y="4399939"/>
            <a:ext cx="728409" cy="768089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Picture 16" descr="C:\Users\Toky\Talks\MTM\Matlab\patc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0623" y="5343923"/>
            <a:ext cx="728409" cy="768089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TextBox 55"/>
          <p:cNvSpPr txBox="1"/>
          <p:nvPr/>
        </p:nvSpPr>
        <p:spPr>
          <a:xfrm>
            <a:off x="1828396" y="328909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935467" y="3291365"/>
            <a:ext cx="458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88641" y="3173139"/>
            <a:ext cx="29161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600" dirty="0" smtClean="0"/>
              <a:t>-(        )</a:t>
            </a:r>
            <a:endParaRPr lang="en-US" sz="6600" dirty="0"/>
          </a:p>
        </p:txBody>
      </p:sp>
      <p:sp>
        <p:nvSpPr>
          <p:cNvPr id="37" name="TextBox 36"/>
          <p:cNvSpPr txBox="1"/>
          <p:nvPr/>
        </p:nvSpPr>
        <p:spPr>
          <a:xfrm>
            <a:off x="6016517" y="360518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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232037" y="3246964"/>
            <a:ext cx="356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pic>
        <p:nvPicPr>
          <p:cNvPr id="46" name="Picture 16" descr="C:\Users\Toky\Talks\MTM\Matlab\patc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0623" y="3446851"/>
            <a:ext cx="728409" cy="768089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877328" y="2515694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*</a:t>
            </a:r>
            <a:endParaRPr lang="en-US" sz="3200" dirty="0"/>
          </a:p>
        </p:txBody>
      </p:sp>
      <p:grpSp>
        <p:nvGrpSpPr>
          <p:cNvPr id="2" name="Group 62"/>
          <p:cNvGrpSpPr/>
          <p:nvPr/>
        </p:nvGrpSpPr>
        <p:grpSpPr>
          <a:xfrm>
            <a:off x="5308980" y="4698762"/>
            <a:ext cx="614855" cy="567559"/>
            <a:chOff x="7362497" y="4855779"/>
            <a:chExt cx="614855" cy="567559"/>
          </a:xfrm>
        </p:grpSpPr>
        <p:sp>
          <p:nvSpPr>
            <p:cNvPr id="64" name="Oval 63"/>
            <p:cNvSpPr/>
            <p:nvPr/>
          </p:nvSpPr>
          <p:spPr bwMode="auto">
            <a:xfrm>
              <a:off x="7362497" y="4855779"/>
              <a:ext cx="614855" cy="567559"/>
            </a:xfrm>
            <a:prstGeom prst="ellipse">
              <a:avLst/>
            </a:prstGeom>
            <a:noFill/>
            <a:ln w="28575" cap="sq" cmpd="sng" algn="ctr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aphicFrame>
          <p:nvGraphicFramePr>
            <p:cNvPr id="65" name="Object 21"/>
            <p:cNvGraphicFramePr>
              <a:graphicFrameLocks noChangeAspect="1"/>
            </p:cNvGraphicFramePr>
            <p:nvPr/>
          </p:nvGraphicFramePr>
          <p:xfrm>
            <a:off x="7419046" y="4945811"/>
            <a:ext cx="405906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704" name="משוואה" r:id="rId4" imgW="126670" imgH="76002" progId="Equation.3">
                    <p:embed/>
                  </p:oleObj>
                </mc:Choice>
                <mc:Fallback>
                  <p:oleObj name="משוואה" r:id="rId4" imgW="126670" imgH="76002" progId="Equation.3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9046" y="4945811"/>
                          <a:ext cx="405906" cy="465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Title 1"/>
          <p:cNvSpPr txBox="1">
            <a:spLocks/>
          </p:cNvSpPr>
          <p:nvPr/>
        </p:nvSpPr>
        <p:spPr>
          <a:xfrm>
            <a:off x="409903" y="359777"/>
            <a:ext cx="81788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MTM for running windows:</a:t>
            </a:r>
            <a:endParaRPr kumimoji="0" lang="en-US" sz="4400" b="1" i="0" u="none" strike="noStrike" kern="1200" cap="none" spc="0" normalizeH="0" baseline="0" noProof="0" dirty="0">
              <a:ln w="1143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graphicFrame>
        <p:nvGraphicFramePr>
          <p:cNvPr id="262170" name="Object 26"/>
          <p:cNvGraphicFramePr>
            <a:graphicFrameLocks noChangeAspect="1"/>
          </p:cNvGraphicFramePr>
          <p:nvPr/>
        </p:nvGraphicFramePr>
        <p:xfrm>
          <a:off x="4802596" y="1174574"/>
          <a:ext cx="3874182" cy="913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05" name="משוואה" r:id="rId6" imgW="1993900" imgH="469900" progId="Equation.3">
                  <p:embed/>
                </p:oleObj>
              </mc:Choice>
              <mc:Fallback>
                <p:oleObj name="משוואה" r:id="rId6" imgW="1993900" imgH="46990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596" y="1174574"/>
                        <a:ext cx="3874182" cy="9135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2172" name="Picture 28" descr="C:\Users\Toky\Talks\MTM\Matlab\roller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2950" y="1502802"/>
            <a:ext cx="1627106" cy="244140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" name="Picture 30" descr="C:\Users\Toky\Talks\MTM\Matlab\fac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88519" y="5049672"/>
            <a:ext cx="754706" cy="805217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865952" y="4647060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*</a:t>
            </a:r>
            <a:endParaRPr lang="en-US" sz="3200" dirty="0"/>
          </a:p>
        </p:txBody>
      </p:sp>
      <p:pic>
        <p:nvPicPr>
          <p:cNvPr id="25" name="Picture 34" descr="C:\Users\Toky\Talks\MTM\Matlab\f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12654" y="4485968"/>
            <a:ext cx="620991" cy="6623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6" name="Picture 33" descr="C:\Users\Toky\Talks\MTM\Matlab\f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63822" y="4580602"/>
            <a:ext cx="620991" cy="6623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7" name="Picture 32" descr="C:\Users\Toky\Talks\MTM\Matlab\f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26908" y="4703502"/>
            <a:ext cx="620991" cy="6623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8" name="Picture 28" descr="C:\Users\Toky\Talks\MTM\Matlab\roller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56166" y="3716015"/>
            <a:ext cx="1627106" cy="244140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0" name="Rectangle 29"/>
          <p:cNvSpPr/>
          <p:nvPr/>
        </p:nvSpPr>
        <p:spPr bwMode="auto">
          <a:xfrm>
            <a:off x="3261813" y="2361083"/>
            <a:ext cx="641445" cy="696036"/>
          </a:xfrm>
          <a:prstGeom prst="rect">
            <a:avLst/>
          </a:prstGeom>
          <a:solidFill>
            <a:schemeClr val="tx1"/>
          </a:solidFill>
          <a:ln w="3810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24819" y="146031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3072231" y="316628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box filter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01799" y="1951638"/>
            <a:ext cx="44198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9600" dirty="0" smtClean="0"/>
              <a:t>(          )</a:t>
            </a:r>
            <a:endParaRPr lang="en-US" sz="9600" dirty="0"/>
          </a:p>
        </p:txBody>
      </p:sp>
      <p:sp>
        <p:nvSpPr>
          <p:cNvPr id="35" name="TextBox 34"/>
          <p:cNvSpPr txBox="1"/>
          <p:nvPr/>
        </p:nvSpPr>
        <p:spPr>
          <a:xfrm>
            <a:off x="385959" y="4055702"/>
            <a:ext cx="44198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9600" dirty="0" smtClean="0"/>
              <a:t>(          )</a:t>
            </a:r>
            <a:endParaRPr lang="en-US" sz="9600" dirty="0"/>
          </a:p>
        </p:txBody>
      </p:sp>
      <p:sp>
        <p:nvSpPr>
          <p:cNvPr id="37" name="TextBox 36"/>
          <p:cNvSpPr txBox="1"/>
          <p:nvPr/>
        </p:nvSpPr>
        <p:spPr>
          <a:xfrm>
            <a:off x="4399020" y="406704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</a:t>
            </a:r>
            <a:endParaRPr lang="en-US" sz="3200" dirty="0"/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4558353" y="4995080"/>
            <a:ext cx="736979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 rot="5400000" flipH="1" flipV="1">
            <a:off x="4686394" y="3768748"/>
            <a:ext cx="1860028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>
            <a:off x="4544705" y="2770495"/>
            <a:ext cx="1787857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335879" y="5923128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Pattern</a:t>
            </a:r>
            <a:endParaRPr lang="en-US" sz="2000" dirty="0"/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3" cstate="print"/>
          <a:srcRect l="47964" b="5228"/>
          <a:stretch>
            <a:fillRect/>
          </a:stretch>
        </p:blipFill>
        <p:spPr bwMode="auto">
          <a:xfrm>
            <a:off x="6433527" y="2006975"/>
            <a:ext cx="1372030" cy="192358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"/>
          <p:cNvGrpSpPr/>
          <p:nvPr/>
        </p:nvGrpSpPr>
        <p:grpSpPr>
          <a:xfrm>
            <a:off x="5308980" y="4698762"/>
            <a:ext cx="614855" cy="567559"/>
            <a:chOff x="7362497" y="4855779"/>
            <a:chExt cx="614855" cy="567559"/>
          </a:xfrm>
        </p:grpSpPr>
        <p:sp>
          <p:nvSpPr>
            <p:cNvPr id="64" name="Oval 63"/>
            <p:cNvSpPr/>
            <p:nvPr/>
          </p:nvSpPr>
          <p:spPr bwMode="auto">
            <a:xfrm>
              <a:off x="7362497" y="4855779"/>
              <a:ext cx="614855" cy="567559"/>
            </a:xfrm>
            <a:prstGeom prst="ellipse">
              <a:avLst/>
            </a:prstGeom>
            <a:noFill/>
            <a:ln w="28575" cap="sq" cmpd="sng" algn="ctr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aphicFrame>
          <p:nvGraphicFramePr>
            <p:cNvPr id="65" name="Object 21"/>
            <p:cNvGraphicFramePr>
              <a:graphicFrameLocks noChangeAspect="1"/>
            </p:cNvGraphicFramePr>
            <p:nvPr/>
          </p:nvGraphicFramePr>
          <p:xfrm>
            <a:off x="7419046" y="4945811"/>
            <a:ext cx="405906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840" name="משוואה" r:id="rId3" imgW="126670" imgH="76002" progId="Equation.3">
                    <p:embed/>
                  </p:oleObj>
                </mc:Choice>
                <mc:Fallback>
                  <p:oleObj name="משוואה" r:id="rId3" imgW="126670" imgH="76002" progId="Equation.3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9046" y="4945811"/>
                          <a:ext cx="405906" cy="465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Title 1"/>
          <p:cNvSpPr txBox="1">
            <a:spLocks/>
          </p:cNvSpPr>
          <p:nvPr/>
        </p:nvSpPr>
        <p:spPr>
          <a:xfrm>
            <a:off x="409903" y="359777"/>
            <a:ext cx="81788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MTM for running windows:</a:t>
            </a:r>
            <a:endParaRPr kumimoji="0" lang="en-US" sz="4400" b="1" i="0" u="none" strike="noStrike" kern="1200" cap="none" spc="0" normalizeH="0" baseline="0" noProof="0" dirty="0">
              <a:ln w="1143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graphicFrame>
        <p:nvGraphicFramePr>
          <p:cNvPr id="262170" name="Object 26"/>
          <p:cNvGraphicFramePr>
            <a:graphicFrameLocks noChangeAspect="1"/>
          </p:cNvGraphicFramePr>
          <p:nvPr/>
        </p:nvGraphicFramePr>
        <p:xfrm>
          <a:off x="4802596" y="1174574"/>
          <a:ext cx="3874182" cy="913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41" name="משוואה" r:id="rId5" imgW="1993900" imgH="469900" progId="Equation.3">
                  <p:embed/>
                </p:oleObj>
              </mc:Choice>
              <mc:Fallback>
                <p:oleObj name="משוואה" r:id="rId5" imgW="1993900" imgH="4699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596" y="1174574"/>
                        <a:ext cx="3874182" cy="9135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30" descr="C:\Users\Toky\Talks\MTM\Matlab\fa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88519" y="5049672"/>
            <a:ext cx="754706" cy="805217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2031173" y="233377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3200" dirty="0" smtClean="0"/>
              <a:t>p</a:t>
            </a:r>
            <a:r>
              <a:rPr lang="en-US" sz="3200" baseline="30000" dirty="0" smtClean="0"/>
              <a:t>2 </a:t>
            </a:r>
            <a:r>
              <a:rPr lang="en-US" sz="3200" dirty="0" smtClean="0"/>
              <a:t>:</a:t>
            </a:r>
            <a:endParaRPr lang="en-US" sz="3200" baseline="30000" dirty="0"/>
          </a:p>
        </p:txBody>
      </p:sp>
      <p:sp>
        <p:nvSpPr>
          <p:cNvPr id="35" name="TextBox 34"/>
          <p:cNvSpPr txBox="1"/>
          <p:nvPr/>
        </p:nvSpPr>
        <p:spPr>
          <a:xfrm>
            <a:off x="385959" y="4055702"/>
            <a:ext cx="44198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sz="9600" dirty="0" smtClean="0"/>
              <a:t>(          )</a:t>
            </a:r>
            <a:endParaRPr lang="en-US" sz="9600" dirty="0"/>
          </a:p>
        </p:txBody>
      </p:sp>
      <p:sp>
        <p:nvSpPr>
          <p:cNvPr id="37" name="TextBox 36"/>
          <p:cNvSpPr txBox="1"/>
          <p:nvPr/>
        </p:nvSpPr>
        <p:spPr>
          <a:xfrm>
            <a:off x="4399020" y="406704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</a:t>
            </a:r>
            <a:endParaRPr lang="en-US" sz="3200" dirty="0"/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4558353" y="4995080"/>
            <a:ext cx="736979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 rot="5400000" flipH="1" flipV="1">
            <a:off x="4686394" y="3768748"/>
            <a:ext cx="1860028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>
            <a:off x="4544705" y="2770495"/>
            <a:ext cx="1787857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335879" y="5923128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Pattern</a:t>
            </a:r>
            <a:endParaRPr lang="en-US" sz="2000" dirty="0"/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8" cstate="print"/>
          <a:srcRect l="47964" b="5228"/>
          <a:stretch>
            <a:fillRect/>
          </a:stretch>
        </p:blipFill>
        <p:spPr bwMode="auto">
          <a:xfrm>
            <a:off x="6433527" y="2006975"/>
            <a:ext cx="1372030" cy="192358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9" name="Picture 10" descr="C:\Users\Toky\Talks\MTM\Matlab\roll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4840" y="1491374"/>
            <a:ext cx="1520683" cy="228102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1" name="TextBox 30"/>
          <p:cNvSpPr txBox="1"/>
          <p:nvPr/>
        </p:nvSpPr>
        <p:spPr>
          <a:xfrm>
            <a:off x="3000160" y="4781215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*</a:t>
            </a:r>
            <a:endParaRPr lang="en-US" sz="3200" dirty="0"/>
          </a:p>
        </p:txBody>
      </p:sp>
      <p:pic>
        <p:nvPicPr>
          <p:cNvPr id="36" name="Picture 30" descr="C:\Users\Toky\Talks\MTM\Matlab\fa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4796" y="4683458"/>
            <a:ext cx="656828" cy="700788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Picture 6" descr="C:\Users\Toky\Talks\MTM\Matlab\roll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1926" y="3766990"/>
            <a:ext cx="1391929" cy="208789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9" name="Picture 7" descr="C:\Users\Toky\Talks\MTM\Matlab\roll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14429" y="3930006"/>
            <a:ext cx="1391929" cy="208789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0" name="Picture 8" descr="C:\Users\Toky\Talks\MTM\Matlab\roll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47295" y="4203505"/>
            <a:ext cx="1391929" cy="208789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57229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560786"/>
            <a:ext cx="8215086" cy="4070757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700"/>
              </a:spcAft>
            </a:pPr>
            <a:r>
              <a:rPr lang="en-US" altLang="he-IL" dirty="0" smtClean="0">
                <a:sym typeface="Symbol"/>
              </a:rPr>
              <a:t>Convolutions can be applied efficiently since </a:t>
            </a:r>
            <a:r>
              <a:rPr lang="en-US" altLang="he-IL" dirty="0" err="1" smtClean="0">
                <a:sym typeface="Symbol"/>
              </a:rPr>
              <a:t>p</a:t>
            </a:r>
            <a:r>
              <a:rPr lang="en-US" altLang="he-IL" baseline="30000" dirty="0" err="1" smtClean="0">
                <a:sym typeface="Symbol"/>
              </a:rPr>
              <a:t>j</a:t>
            </a:r>
            <a:r>
              <a:rPr lang="en-US" altLang="he-IL" baseline="30000" dirty="0" smtClean="0">
                <a:sym typeface="Symbol"/>
              </a:rPr>
              <a:t>  </a:t>
            </a:r>
            <a:r>
              <a:rPr lang="en-US" altLang="he-IL" dirty="0" smtClean="0">
                <a:sym typeface="Symbol"/>
              </a:rPr>
              <a:t>is sparse.</a:t>
            </a:r>
          </a:p>
          <a:p>
            <a:pPr>
              <a:lnSpc>
                <a:spcPct val="110000"/>
              </a:lnSpc>
              <a:spcAft>
                <a:spcPts val="700"/>
              </a:spcAft>
            </a:pPr>
            <a:r>
              <a:rPr lang="en-US" altLang="he-IL" dirty="0" smtClean="0">
                <a:sym typeface="Symbol"/>
              </a:rPr>
              <a:t>Convolving with </a:t>
            </a:r>
            <a:r>
              <a:rPr lang="en-US" altLang="he-IL" dirty="0" err="1" smtClean="0">
                <a:sym typeface="Symbol"/>
              </a:rPr>
              <a:t>p</a:t>
            </a:r>
            <a:r>
              <a:rPr lang="en-US" altLang="he-IL" baseline="30000" dirty="0" err="1" smtClean="0">
                <a:sym typeface="Symbol"/>
              </a:rPr>
              <a:t>j</a:t>
            </a:r>
            <a:r>
              <a:rPr lang="en-US" altLang="he-IL" dirty="0" smtClean="0">
                <a:sym typeface="Symbol"/>
              </a:rPr>
              <a:t> requires |</a:t>
            </a:r>
            <a:r>
              <a:rPr lang="en-US" altLang="he-IL" dirty="0" err="1" smtClean="0">
                <a:sym typeface="Symbol"/>
              </a:rPr>
              <a:t>p</a:t>
            </a:r>
            <a:r>
              <a:rPr lang="en-US" altLang="he-IL" baseline="30000" dirty="0" err="1" smtClean="0">
                <a:sym typeface="Symbol"/>
              </a:rPr>
              <a:t>j</a:t>
            </a:r>
            <a:r>
              <a:rPr lang="en-US" altLang="he-IL" dirty="0" smtClean="0">
                <a:sym typeface="Symbol"/>
              </a:rPr>
              <a:t>| operations.</a:t>
            </a:r>
            <a:endParaRPr lang="en-US" altLang="he-IL" dirty="0" smtClean="0"/>
          </a:p>
          <a:p>
            <a:pPr>
              <a:lnSpc>
                <a:spcPct val="110000"/>
              </a:lnSpc>
              <a:spcAft>
                <a:spcPts val="700"/>
              </a:spcAft>
            </a:pPr>
            <a:r>
              <a:rPr lang="en-US" altLang="he-IL" dirty="0" smtClean="0"/>
              <a:t>Since </a:t>
            </a:r>
            <a:r>
              <a:rPr lang="en-US" altLang="he-IL" dirty="0" err="1" smtClean="0"/>
              <a:t>p</a:t>
            </a:r>
            <a:r>
              <a:rPr lang="en-US" altLang="he-IL" baseline="30000" dirty="0" err="1" smtClean="0"/>
              <a:t>i</a:t>
            </a:r>
            <a:r>
              <a:rPr lang="en-US" altLang="he-IL" dirty="0" err="1" smtClean="0">
                <a:sym typeface="Symbol"/>
              </a:rPr>
              <a:t>p</a:t>
            </a:r>
            <a:r>
              <a:rPr lang="en-US" altLang="he-IL" baseline="30000" dirty="0" err="1" smtClean="0">
                <a:sym typeface="Symbol"/>
              </a:rPr>
              <a:t>j</a:t>
            </a:r>
            <a:r>
              <a:rPr lang="en-US" altLang="he-IL" dirty="0" smtClean="0">
                <a:sym typeface="Symbol"/>
              </a:rPr>
              <a:t>= run time for all k sparse convolutions sum up to a </a:t>
            </a:r>
            <a:r>
              <a:rPr lang="en-US" altLang="he-IL" dirty="0" smtClean="0">
                <a:solidFill>
                  <a:srgbClr val="C00000"/>
                </a:solidFill>
                <a:sym typeface="Symbol"/>
              </a:rPr>
              <a:t>single convolution</a:t>
            </a:r>
            <a:r>
              <a:rPr lang="en-US" altLang="he-IL" dirty="0" smtClean="0">
                <a:sym typeface="Symbol"/>
              </a:rPr>
              <a:t>!</a:t>
            </a:r>
          </a:p>
          <a:p>
            <a:pPr>
              <a:lnSpc>
                <a:spcPct val="110000"/>
              </a:lnSpc>
              <a:spcAft>
                <a:spcPts val="700"/>
              </a:spcAft>
            </a:pPr>
            <a:endParaRPr lang="en-US" altLang="he-IL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74784"/>
            <a:ext cx="8178800" cy="707886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4000" b="1" kern="1200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Complexity</a:t>
            </a:r>
            <a:endParaRPr lang="en-US" sz="4000" b="1" kern="1200" dirty="0">
              <a:ln w="1143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2101755" y="1883393"/>
            <a:ext cx="4749421" cy="1337482"/>
          </a:xfrm>
          <a:prstGeom prst="roundRect">
            <a:avLst/>
          </a:prstGeom>
          <a:solidFill>
            <a:srgbClr val="FFFF99"/>
          </a:solidFill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69441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4400" b="1" kern="1200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MTM and Other Distances</a:t>
            </a:r>
            <a:endParaRPr lang="en-US" sz="4400" b="1" kern="1200" dirty="0">
              <a:ln w="1143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9242"/>
            <a:ext cx="8371490" cy="4856921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he-IL" sz="2400" dirty="0" smtClean="0"/>
              <a:t>The MTM can be shown to measure: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altLang="he-IL" sz="24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altLang="he-IL" sz="24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altLang="he-IL" sz="24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he-IL" sz="2400" dirty="0" smtClean="0"/>
              <a:t>This is related to </a:t>
            </a:r>
            <a:r>
              <a:rPr lang="en-US" altLang="he-IL" sz="2400" dirty="0"/>
              <a:t>the </a:t>
            </a:r>
            <a:r>
              <a:rPr lang="en-US" altLang="he-IL" sz="2400" b="1" i="1" dirty="0">
                <a:solidFill>
                  <a:srgbClr val="C00000"/>
                </a:solidFill>
              </a:rPr>
              <a:t>Correlation-Ratio</a:t>
            </a:r>
            <a:r>
              <a:rPr lang="en-US" altLang="he-IL" sz="2400" dirty="0"/>
              <a:t> distance </a:t>
            </a:r>
            <a:r>
              <a:rPr lang="en-US" altLang="he-IL" sz="2400" dirty="0" smtClean="0"/>
              <a:t>measure (Pearson 1930, Roche et al. 1998) and the </a:t>
            </a:r>
            <a:r>
              <a:rPr lang="en-US" altLang="he-IL" sz="2400" b="1" i="1" dirty="0" smtClean="0">
                <a:solidFill>
                  <a:srgbClr val="C00000"/>
                </a:solidFill>
              </a:rPr>
              <a:t>Fisher’s LD</a:t>
            </a:r>
            <a:r>
              <a:rPr lang="en-US" altLang="he-IL" sz="2400" dirty="0" smtClean="0"/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altLang="he-IL" sz="2400" dirty="0" smtClean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he-IL" sz="2400" dirty="0" smtClean="0"/>
              <a:t>Restricting </a:t>
            </a:r>
            <a:r>
              <a:rPr lang="en-US" altLang="he-IL" sz="2400" dirty="0"/>
              <a:t>M to be a linear tone mapping: M(z)=</a:t>
            </a:r>
            <a:r>
              <a:rPr lang="en-US" altLang="he-IL" sz="2400" dirty="0" err="1"/>
              <a:t>az+b</a:t>
            </a:r>
            <a:r>
              <a:rPr lang="en-US" altLang="he-IL" sz="2400" dirty="0"/>
              <a:t>, the MTM distance </a:t>
            </a:r>
            <a:r>
              <a:rPr lang="en-US" altLang="he-IL" sz="2400" b="1" i="1" dirty="0"/>
              <a:t>D(</a:t>
            </a:r>
            <a:r>
              <a:rPr lang="en-US" altLang="he-IL" sz="2400" b="1" i="1" dirty="0" err="1"/>
              <a:t>w,p</a:t>
            </a:r>
            <a:r>
              <a:rPr lang="en-US" altLang="he-IL" sz="2400" b="1" i="1" dirty="0"/>
              <a:t>)</a:t>
            </a:r>
            <a:r>
              <a:rPr lang="en-US" altLang="he-IL" sz="2400" dirty="0"/>
              <a:t> reduces to the </a:t>
            </a:r>
            <a:r>
              <a:rPr lang="en-US" altLang="he-IL" sz="2400" b="1" i="1" dirty="0"/>
              <a:t>NCC.</a:t>
            </a:r>
            <a:endParaRPr lang="en-US" sz="2400" dirty="0"/>
          </a:p>
        </p:txBody>
      </p:sp>
      <p:graphicFrame>
        <p:nvGraphicFramePr>
          <p:cNvPr id="374803" name="Object 19"/>
          <p:cNvGraphicFramePr>
            <a:graphicFrameLocks noChangeAspect="1"/>
          </p:cNvGraphicFramePr>
          <p:nvPr/>
        </p:nvGraphicFramePr>
        <p:xfrm>
          <a:off x="2222500" y="2060575"/>
          <a:ext cx="4416425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04" name="Equation" r:id="rId4" imgW="1650960" imgH="419040" progId="Equation.3">
                  <p:embed/>
                </p:oleObj>
              </mc:Choice>
              <mc:Fallback>
                <p:oleObj name="Equation" r:id="rId4" imgW="1650960" imgH="41904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2060575"/>
                        <a:ext cx="4416425" cy="111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39180"/>
            <a:ext cx="8229600" cy="769441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4400" b="1" kern="1200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MTM and MI</a:t>
            </a:r>
            <a:endParaRPr lang="en-US" sz="4400" b="1" kern="1200" dirty="0">
              <a:ln w="1143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08538"/>
            <a:ext cx="8229600" cy="4817625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he-IL" sz="2400" dirty="0" smtClean="0"/>
              <a:t>MTM and MI are similar in spirit: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he-IL" sz="2400" dirty="0" smtClean="0"/>
              <a:t>While MI maximizes the </a:t>
            </a:r>
            <a:r>
              <a:rPr lang="en-US" altLang="he-IL" sz="2400" b="1" dirty="0" smtClean="0">
                <a:solidFill>
                  <a:srgbClr val="C00000"/>
                </a:solidFill>
              </a:rPr>
              <a:t>entropy reduction </a:t>
            </a:r>
            <a:r>
              <a:rPr lang="en-US" altLang="he-IL" sz="2400" dirty="0" smtClean="0"/>
              <a:t>in (w | p) MTM maximizes the </a:t>
            </a:r>
            <a:r>
              <a:rPr lang="en-US" altLang="he-IL" sz="2400" b="1" dirty="0" smtClean="0">
                <a:solidFill>
                  <a:srgbClr val="C00000"/>
                </a:solidFill>
              </a:rPr>
              <a:t>variance reduction </a:t>
            </a:r>
            <a:r>
              <a:rPr lang="en-US" altLang="he-IL" sz="2400" dirty="0" smtClean="0"/>
              <a:t>in (w | p).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he-IL" sz="2400" dirty="0" smtClean="0"/>
              <a:t>However, MTM outperforms MI with respect to speed and accuracy (in small patch cases).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altLang="he-IL" sz="2400" dirty="0" smtClean="0"/>
          </a:p>
          <a:p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434642"/>
              </p:ext>
            </p:extLst>
          </p:nvPr>
        </p:nvGraphicFramePr>
        <p:xfrm>
          <a:off x="1241946" y="3948677"/>
          <a:ext cx="6537278" cy="207655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07439"/>
                <a:gridCol w="2300014"/>
                <a:gridCol w="2229825"/>
              </a:tblGrid>
              <a:tr h="536235">
                <a:tc>
                  <a:txBody>
                    <a:bodyPr/>
                    <a:lstStyle/>
                    <a:p>
                      <a:pPr algn="ctr"/>
                      <a:endParaRPr lang="en-US" sz="1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81460" marR="81460" marT="40730" marB="40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MI</a:t>
                      </a:r>
                      <a:endParaRPr lang="en-US" sz="21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81460" marR="81460" marT="40730" marB="40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MTM</a:t>
                      </a:r>
                      <a:endParaRPr lang="en-US" sz="21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81460" marR="81460" marT="40730" marB="40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663441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Maximizes</a:t>
                      </a:r>
                    </a:p>
                  </a:txBody>
                  <a:tcPr marL="81460" marR="81460" marT="40730" marB="40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Entropy</a:t>
                      </a:r>
                    </a:p>
                    <a:p>
                      <a:pPr algn="ctr"/>
                      <a:r>
                        <a:rPr lang="en-US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reduction</a:t>
                      </a:r>
                    </a:p>
                  </a:txBody>
                  <a:tcPr marL="81460" marR="81460" marT="40730" marB="40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Variance reduction</a:t>
                      </a:r>
                    </a:p>
                  </a:txBody>
                  <a:tcPr marL="81460" marR="81460" marT="40730" marB="40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24630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Speed</a:t>
                      </a:r>
                    </a:p>
                  </a:txBody>
                  <a:tcPr marL="81460" marR="81460" marT="40730" marB="40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slow</a:t>
                      </a:r>
                    </a:p>
                  </a:txBody>
                  <a:tcPr marL="81460" marR="81460" marT="40730" marB="40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Very fast</a:t>
                      </a:r>
                    </a:p>
                  </a:txBody>
                  <a:tcPr marL="81460" marR="81460" marT="40730" marB="40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424630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Bin</a:t>
                      </a:r>
                      <a:r>
                        <a:rPr lang="en-US" sz="2000" b="1" kern="1200" cap="none" spc="0" baseline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 size</a:t>
                      </a:r>
                      <a:endParaRPr lang="en-US" sz="2000" b="1" kern="1200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460" marR="81460" marT="40730" marB="40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sensitive</a:t>
                      </a:r>
                    </a:p>
                  </a:txBody>
                  <a:tcPr marL="81460" marR="81460" marT="40730" marB="40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insensitive</a:t>
                      </a:r>
                    </a:p>
                  </a:txBody>
                  <a:tcPr marL="81460" marR="81460" marT="40730" marB="40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0542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8961" y="2440259"/>
            <a:ext cx="8178800" cy="1107996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0">
              <a:defRPr/>
            </a:pPr>
            <a:r>
              <a:rPr lang="en-US" sz="6600" b="1" kern="1200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Results</a:t>
            </a:r>
            <a:endParaRPr lang="en-US" sz="6600" b="1" kern="1200" dirty="0">
              <a:ln w="1143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D6CCC-C934-45F4-A1DB-73E10C8F9289}" type="slidenum">
              <a:rPr lang="he-IL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333825" name="Picture 1"/>
          <p:cNvPicPr>
            <a:picLocks noChangeAspect="1" noChangeArrowheads="1"/>
          </p:cNvPicPr>
          <p:nvPr/>
        </p:nvPicPr>
        <p:blipFill>
          <a:blip r:embed="rId3" cstate="print"/>
          <a:srcRect l="2952"/>
          <a:stretch>
            <a:fillRect/>
          </a:stretch>
        </p:blipFill>
        <p:spPr bwMode="auto">
          <a:xfrm>
            <a:off x="802617" y="378372"/>
            <a:ext cx="6741894" cy="493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78399" y="5540991"/>
            <a:ext cx="6901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latin typeface="+mj-lt"/>
                <a:cs typeface="Times New Roman" pitchFamily="18" charset="0"/>
              </a:rPr>
              <a:t>Detection rates (over 2000 image pattern pairs) </a:t>
            </a:r>
          </a:p>
          <a:p>
            <a:pPr algn="l" rtl="0"/>
            <a:r>
              <a:rPr lang="en-US" sz="2400" dirty="0" err="1" smtClean="0">
                <a:latin typeface="+mj-lt"/>
                <a:cs typeface="Times New Roman" pitchFamily="18" charset="0"/>
              </a:rPr>
              <a:t>v.s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extremity of the applied tone mapping.  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9240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D6CCC-C934-45F4-A1DB-73E10C8F9289}" type="slidenum">
              <a:rPr lang="he-IL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349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574" y="236484"/>
            <a:ext cx="6972940" cy="508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91570" y="5718411"/>
            <a:ext cx="7724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latin typeface="+mj-lt"/>
                <a:cs typeface="Times New Roman" pitchFamily="18" charset="0"/>
              </a:rPr>
              <a:t>Run time for various pattern sizes (in 512x512 image) 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243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064525"/>
            <a:ext cx="8068441" cy="539933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he-IL" dirty="0" smtClean="0"/>
              <a:t>Source of Tone Changes:</a:t>
            </a:r>
          </a:p>
          <a:p>
            <a:pPr lvl="1">
              <a:spcAft>
                <a:spcPts val="600"/>
              </a:spcAft>
            </a:pPr>
            <a:r>
              <a:rPr lang="en-US" altLang="he-IL" dirty="0"/>
              <a:t>I</a:t>
            </a:r>
            <a:r>
              <a:rPr lang="en-US" altLang="he-IL" dirty="0" smtClean="0"/>
              <a:t>llumination conditions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Camera parameters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Different Modalities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altLang="he-IL" dirty="0" smtClean="0"/>
              <a:t>Applications: “patch based” methods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Image summarization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Image retargeting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Image editing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Super resolution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Tracking, Recognition, many more …</a:t>
            </a:r>
          </a:p>
          <a:p>
            <a:pPr>
              <a:spcAft>
                <a:spcPts val="600"/>
              </a:spcAft>
            </a:pPr>
            <a:endParaRPr lang="en-US" altLang="he-IL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55537"/>
            <a:ext cx="8178800" cy="769441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4400" b="1" kern="1200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Pattern Matching</a:t>
            </a:r>
            <a:endParaRPr lang="en-US" sz="4400" b="1" kern="1200" dirty="0">
              <a:ln w="1143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D6CCC-C934-45F4-A1DB-73E10C8F9289}" type="slidenum">
              <a:rPr lang="he-IL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91570" y="5486401"/>
            <a:ext cx="7724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latin typeface="+mj-lt"/>
                <a:cs typeface="Times New Roman" pitchFamily="18" charset="0"/>
              </a:rPr>
              <a:t>Performance of MI and MTM for various pattern sizes  and over various bin-sizes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pic>
        <p:nvPicPr>
          <p:cNvPr id="377859" name="Picture 3" descr="C:\Documents and Settings\user\Desktop\Captur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0" y="580589"/>
            <a:ext cx="6729413" cy="496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8408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234" y="2087880"/>
            <a:ext cx="8215086" cy="371708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he-IL" sz="2400" dirty="0" smtClean="0">
                <a:sym typeface="Symbol"/>
              </a:rPr>
              <a:t>How can we distinguish between target and background?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8731" y="303491"/>
            <a:ext cx="8178800" cy="1323439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4000" b="1" kern="1200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Example Application: </a:t>
            </a:r>
            <a:br>
              <a:rPr lang="en-US" sz="4000" b="1" kern="1200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</a:br>
            <a:r>
              <a:rPr lang="en-US" sz="4000" b="1" kern="1200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Shadow Detection </a:t>
            </a:r>
            <a:r>
              <a:rPr lang="en-US" sz="4000" b="1" kern="120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in Video</a:t>
            </a:r>
            <a:endParaRPr lang="en-US" sz="4000" b="1" kern="1200" dirty="0">
              <a:ln w="1143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pic>
        <p:nvPicPr>
          <p:cNvPr id="283650" name="Picture 2" descr="C:\Users\Toky\Research\MTM shadow\image_b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513" y="3357406"/>
            <a:ext cx="3352800" cy="2743200"/>
          </a:xfrm>
          <a:prstGeom prst="rect">
            <a:avLst/>
          </a:prstGeom>
          <a:noFill/>
        </p:spPr>
      </p:pic>
      <p:pic>
        <p:nvPicPr>
          <p:cNvPr id="283651" name="Picture 3" descr="C:\Users\Toky\Research\MTM shadow\image_f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8939" y="3373555"/>
            <a:ext cx="3352800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34517" y="6148552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Background 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24248" y="6180083"/>
            <a:ext cx="332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Current video 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455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9994" y="4999247"/>
            <a:ext cx="4844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Naïve Background Subtraction</a:t>
            </a:r>
            <a:endParaRPr lang="en-US" sz="2000" dirty="0"/>
          </a:p>
        </p:txBody>
      </p:sp>
      <p:pic>
        <p:nvPicPr>
          <p:cNvPr id="6" name="Picture 5" descr="backSub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057400"/>
            <a:ext cx="3352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96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Picture 2" descr="C:\Users\Toky\Research\MTM shadow\image_b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513" y="3357406"/>
            <a:ext cx="3352800" cy="2743200"/>
          </a:xfrm>
          <a:prstGeom prst="rect">
            <a:avLst/>
          </a:prstGeom>
          <a:noFill/>
        </p:spPr>
      </p:pic>
      <p:pic>
        <p:nvPicPr>
          <p:cNvPr id="283651" name="Picture 3" descr="C:\Users\Toky\Research\MTM shadow\image_f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8939" y="3373555"/>
            <a:ext cx="3352800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34517" y="6148552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Background 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24248" y="6180083"/>
            <a:ext cx="3326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Video frame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2234" y="1341120"/>
            <a:ext cx="8215086" cy="446384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he-IL" sz="2400" b="1" dirty="0" smtClean="0">
                <a:sym typeface="Symbol"/>
              </a:rPr>
              <a:t>Assumption</a:t>
            </a:r>
            <a:r>
              <a:rPr lang="en-US" altLang="he-IL" sz="2400" dirty="0" smtClean="0">
                <a:sym typeface="Symbol"/>
              </a:rPr>
              <a:t>: Shadow patches are functionally dependent on the background patches.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he-IL" sz="2400" dirty="0" smtClean="0">
              <a:sym typeface="Symbol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191746" y="5187538"/>
            <a:ext cx="296883" cy="237506"/>
          </a:xfrm>
          <a:prstGeom prst="rect">
            <a:avLst/>
          </a:prstGeom>
          <a:solidFill>
            <a:srgbClr val="FFFF99">
              <a:alpha val="45098"/>
            </a:srgbClr>
          </a:solidFill>
          <a:ln w="28575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306642" y="5197434"/>
            <a:ext cx="296883" cy="237506"/>
          </a:xfrm>
          <a:prstGeom prst="rect">
            <a:avLst/>
          </a:prstGeom>
          <a:solidFill>
            <a:srgbClr val="FFFF99">
              <a:alpha val="45098"/>
            </a:srgbClr>
          </a:solidFill>
          <a:ln w="28575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664773" y="5306293"/>
            <a:ext cx="3384469" cy="595744"/>
          </a:xfrm>
          <a:custGeom>
            <a:avLst/>
            <a:gdLst>
              <a:gd name="connsiteX0" fmla="*/ 0 w 3538847"/>
              <a:gd name="connsiteY0" fmla="*/ 0 h 362198"/>
              <a:gd name="connsiteX1" fmla="*/ 2280062 w 3538847"/>
              <a:gd name="connsiteY1" fmla="*/ 356260 h 362198"/>
              <a:gd name="connsiteX2" fmla="*/ 3538847 w 3538847"/>
              <a:gd name="connsiteY2" fmla="*/ 35626 h 362198"/>
              <a:gd name="connsiteX0" fmla="*/ 0 w 3538847"/>
              <a:gd name="connsiteY0" fmla="*/ 0 h 409699"/>
              <a:gd name="connsiteX1" fmla="*/ 1816924 w 3538847"/>
              <a:gd name="connsiteY1" fmla="*/ 403761 h 409699"/>
              <a:gd name="connsiteX2" fmla="*/ 3538847 w 3538847"/>
              <a:gd name="connsiteY2" fmla="*/ 35626 h 409699"/>
              <a:gd name="connsiteX0" fmla="*/ 255320 w 3794167"/>
              <a:gd name="connsiteY0" fmla="*/ 209797 h 643246"/>
              <a:gd name="connsiteX1" fmla="*/ 302821 w 3794167"/>
              <a:gd name="connsiteY1" fmla="*/ 67293 h 643246"/>
              <a:gd name="connsiteX2" fmla="*/ 2072244 w 3794167"/>
              <a:gd name="connsiteY2" fmla="*/ 613558 h 643246"/>
              <a:gd name="connsiteX3" fmla="*/ 3794167 w 3794167"/>
              <a:gd name="connsiteY3" fmla="*/ 245423 h 643246"/>
              <a:gd name="connsiteX0" fmla="*/ 0 w 3491346"/>
              <a:gd name="connsiteY0" fmla="*/ 0 h 575953"/>
              <a:gd name="connsiteX1" fmla="*/ 1769423 w 3491346"/>
              <a:gd name="connsiteY1" fmla="*/ 546265 h 575953"/>
              <a:gd name="connsiteX2" fmla="*/ 3491346 w 3491346"/>
              <a:gd name="connsiteY2" fmla="*/ 178130 h 575953"/>
              <a:gd name="connsiteX0" fmla="*/ 0 w 3681352"/>
              <a:gd name="connsiteY0" fmla="*/ 0 h 659081"/>
              <a:gd name="connsiteX1" fmla="*/ 1959429 w 3681352"/>
              <a:gd name="connsiteY1" fmla="*/ 617517 h 659081"/>
              <a:gd name="connsiteX2" fmla="*/ 3681352 w 3681352"/>
              <a:gd name="connsiteY2" fmla="*/ 249382 h 659081"/>
              <a:gd name="connsiteX0" fmla="*/ 0 w 3491347"/>
              <a:gd name="connsiteY0" fmla="*/ 0 h 623455"/>
              <a:gd name="connsiteX1" fmla="*/ 1959429 w 3491347"/>
              <a:gd name="connsiteY1" fmla="*/ 617517 h 623455"/>
              <a:gd name="connsiteX2" fmla="*/ 3491347 w 3491347"/>
              <a:gd name="connsiteY2" fmla="*/ 35627 h 623455"/>
              <a:gd name="connsiteX0" fmla="*/ 0 w 3384469"/>
              <a:gd name="connsiteY0" fmla="*/ 83126 h 595744"/>
              <a:gd name="connsiteX1" fmla="*/ 1852551 w 3384469"/>
              <a:gd name="connsiteY1" fmla="*/ 581890 h 595744"/>
              <a:gd name="connsiteX2" fmla="*/ 3384469 w 3384469"/>
              <a:gd name="connsiteY2" fmla="*/ 0 h 59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4469" h="595744">
                <a:moveTo>
                  <a:pt x="0" y="83126"/>
                </a:moveTo>
                <a:cubicBezTo>
                  <a:pt x="302821" y="150419"/>
                  <a:pt x="1288473" y="595744"/>
                  <a:pt x="1852551" y="581890"/>
                </a:cubicBezTo>
                <a:cubicBezTo>
                  <a:pt x="2416629" y="568036"/>
                  <a:pt x="3049980" y="163286"/>
                  <a:pt x="3384469" y="0"/>
                </a:cubicBezTo>
              </a:path>
            </a:pathLst>
          </a:custGeom>
          <a:noFill/>
          <a:ln w="38100" cap="sq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569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gD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057400"/>
            <a:ext cx="33528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3893" y="4999247"/>
            <a:ext cx="331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MTM distance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81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gClu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057400"/>
            <a:ext cx="33528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3893" y="4999247"/>
            <a:ext cx="331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MTM distance </a:t>
            </a: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44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6193"/>
            <a:ext cx="8229600" cy="4659970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 smtClean="0"/>
              <a:t>A new distance measure that accounts for non-linear tone mappings.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 smtClean="0"/>
              <a:t>A very efficient scheme which can be applied over the entire image using ~1 convolution.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 smtClean="0"/>
              <a:t>A natural generalization of NCC.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1525A0-D85B-46B4-A161-43A5D913F0D5}" type="slidenum">
              <a:rPr lang="he-IL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9904" y="343253"/>
            <a:ext cx="8178800" cy="707886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4000" b="1" kern="1200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Conclusions:</a:t>
            </a:r>
            <a:endParaRPr lang="en-US" sz="4000" b="1" kern="1200" dirty="0">
              <a:ln w="1143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318AEB-FBD5-49DB-A75E-B0E4A431C93C}" type="slidenum">
              <a:rPr lang="he-IL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19367" y="2333766"/>
            <a:ext cx="616878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  You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 bwMode="auto">
          <a:xfrm rot="5400000">
            <a:off x="5119853" y="4902169"/>
            <a:ext cx="1409491" cy="1076704"/>
          </a:xfrm>
          <a:custGeom>
            <a:avLst/>
            <a:gdLst>
              <a:gd name="connsiteX0" fmla="*/ 0 w 2112579"/>
              <a:gd name="connsiteY0" fmla="*/ 1453056 h 1453056"/>
              <a:gd name="connsiteX1" fmla="*/ 394138 w 2112579"/>
              <a:gd name="connsiteY1" fmla="*/ 790904 h 1453056"/>
              <a:gd name="connsiteX2" fmla="*/ 1182414 w 2112579"/>
              <a:gd name="connsiteY2" fmla="*/ 822435 h 1453056"/>
              <a:gd name="connsiteX3" fmla="*/ 1513490 w 2112579"/>
              <a:gd name="connsiteY3" fmla="*/ 585953 h 1453056"/>
              <a:gd name="connsiteX4" fmla="*/ 1781504 w 2112579"/>
              <a:gd name="connsiteY4" fmla="*/ 97221 h 1453056"/>
              <a:gd name="connsiteX5" fmla="*/ 2112579 w 2112579"/>
              <a:gd name="connsiteY5" fmla="*/ 2628 h 1453056"/>
              <a:gd name="connsiteX0" fmla="*/ 0 w 2230820"/>
              <a:gd name="connsiteY0" fmla="*/ 1608082 h 1608082"/>
              <a:gd name="connsiteX1" fmla="*/ 394138 w 2230820"/>
              <a:gd name="connsiteY1" fmla="*/ 945930 h 1608082"/>
              <a:gd name="connsiteX2" fmla="*/ 1182414 w 2230820"/>
              <a:gd name="connsiteY2" fmla="*/ 977461 h 1608082"/>
              <a:gd name="connsiteX3" fmla="*/ 1513490 w 2230820"/>
              <a:gd name="connsiteY3" fmla="*/ 740979 h 1608082"/>
              <a:gd name="connsiteX4" fmla="*/ 1781504 w 2230820"/>
              <a:gd name="connsiteY4" fmla="*/ 252247 h 1608082"/>
              <a:gd name="connsiteX5" fmla="*/ 2175641 w 2230820"/>
              <a:gd name="connsiteY5" fmla="*/ 15765 h 1608082"/>
              <a:gd name="connsiteX6" fmla="*/ 2112579 w 2230820"/>
              <a:gd name="connsiteY6" fmla="*/ 157654 h 1608082"/>
              <a:gd name="connsiteX0" fmla="*/ 0 w 2249213"/>
              <a:gd name="connsiteY0" fmla="*/ 1818289 h 1820916"/>
              <a:gd name="connsiteX1" fmla="*/ 394138 w 2249213"/>
              <a:gd name="connsiteY1" fmla="*/ 1156137 h 1820916"/>
              <a:gd name="connsiteX2" fmla="*/ 1182414 w 2249213"/>
              <a:gd name="connsiteY2" fmla="*/ 1187668 h 1820916"/>
              <a:gd name="connsiteX3" fmla="*/ 1513490 w 2249213"/>
              <a:gd name="connsiteY3" fmla="*/ 951186 h 1820916"/>
              <a:gd name="connsiteX4" fmla="*/ 1781504 w 2249213"/>
              <a:gd name="connsiteY4" fmla="*/ 462454 h 1820916"/>
              <a:gd name="connsiteX5" fmla="*/ 2175641 w 2249213"/>
              <a:gd name="connsiteY5" fmla="*/ 225972 h 1820916"/>
              <a:gd name="connsiteX6" fmla="*/ 2222938 w 2249213"/>
              <a:gd name="connsiteY6" fmla="*/ 1818288 h 1820916"/>
              <a:gd name="connsiteX0" fmla="*/ 0 w 2249213"/>
              <a:gd name="connsiteY0" fmla="*/ 1818289 h 1820916"/>
              <a:gd name="connsiteX1" fmla="*/ 394138 w 2249213"/>
              <a:gd name="connsiteY1" fmla="*/ 1156137 h 1820916"/>
              <a:gd name="connsiteX2" fmla="*/ 1182414 w 2249213"/>
              <a:gd name="connsiteY2" fmla="*/ 1187668 h 1820916"/>
              <a:gd name="connsiteX3" fmla="*/ 1513490 w 2249213"/>
              <a:gd name="connsiteY3" fmla="*/ 951186 h 1820916"/>
              <a:gd name="connsiteX4" fmla="*/ 1781504 w 2249213"/>
              <a:gd name="connsiteY4" fmla="*/ 462454 h 1820916"/>
              <a:gd name="connsiteX5" fmla="*/ 2175641 w 2249213"/>
              <a:gd name="connsiteY5" fmla="*/ 225972 h 1820916"/>
              <a:gd name="connsiteX6" fmla="*/ 2222938 w 2249213"/>
              <a:gd name="connsiteY6" fmla="*/ 1818288 h 1820916"/>
              <a:gd name="connsiteX0" fmla="*/ 0 w 2249213"/>
              <a:gd name="connsiteY0" fmla="*/ 1613337 h 1615964"/>
              <a:gd name="connsiteX1" fmla="*/ 394138 w 2249213"/>
              <a:gd name="connsiteY1" fmla="*/ 951185 h 1615964"/>
              <a:gd name="connsiteX2" fmla="*/ 1182414 w 2249213"/>
              <a:gd name="connsiteY2" fmla="*/ 982716 h 1615964"/>
              <a:gd name="connsiteX3" fmla="*/ 1513490 w 2249213"/>
              <a:gd name="connsiteY3" fmla="*/ 746234 h 1615964"/>
              <a:gd name="connsiteX4" fmla="*/ 1781504 w 2249213"/>
              <a:gd name="connsiteY4" fmla="*/ 257502 h 1615964"/>
              <a:gd name="connsiteX5" fmla="*/ 2175641 w 2249213"/>
              <a:gd name="connsiteY5" fmla="*/ 21020 h 1615964"/>
              <a:gd name="connsiteX6" fmla="*/ 2222938 w 2249213"/>
              <a:gd name="connsiteY6" fmla="*/ 1613336 h 1615964"/>
              <a:gd name="connsiteX0" fmla="*/ 0 w 2233447"/>
              <a:gd name="connsiteY0" fmla="*/ 1613337 h 1615964"/>
              <a:gd name="connsiteX1" fmla="*/ 394138 w 2233447"/>
              <a:gd name="connsiteY1" fmla="*/ 951185 h 1615964"/>
              <a:gd name="connsiteX2" fmla="*/ 1182414 w 2233447"/>
              <a:gd name="connsiteY2" fmla="*/ 982716 h 1615964"/>
              <a:gd name="connsiteX3" fmla="*/ 1513490 w 2233447"/>
              <a:gd name="connsiteY3" fmla="*/ 746234 h 1615964"/>
              <a:gd name="connsiteX4" fmla="*/ 1781504 w 2233447"/>
              <a:gd name="connsiteY4" fmla="*/ 257502 h 1615964"/>
              <a:gd name="connsiteX5" fmla="*/ 2175641 w 2233447"/>
              <a:gd name="connsiteY5" fmla="*/ 21020 h 1615964"/>
              <a:gd name="connsiteX6" fmla="*/ 2222938 w 2233447"/>
              <a:gd name="connsiteY6" fmla="*/ 1613336 h 1615964"/>
              <a:gd name="connsiteX0" fmla="*/ 0 w 2222938"/>
              <a:gd name="connsiteY0" fmla="*/ 1613337 h 1615964"/>
              <a:gd name="connsiteX1" fmla="*/ 394138 w 2222938"/>
              <a:gd name="connsiteY1" fmla="*/ 951185 h 1615964"/>
              <a:gd name="connsiteX2" fmla="*/ 1182414 w 2222938"/>
              <a:gd name="connsiteY2" fmla="*/ 982716 h 1615964"/>
              <a:gd name="connsiteX3" fmla="*/ 1513490 w 2222938"/>
              <a:gd name="connsiteY3" fmla="*/ 746234 h 1615964"/>
              <a:gd name="connsiteX4" fmla="*/ 1781504 w 2222938"/>
              <a:gd name="connsiteY4" fmla="*/ 257502 h 1615964"/>
              <a:gd name="connsiteX5" fmla="*/ 2175641 w 2222938"/>
              <a:gd name="connsiteY5" fmla="*/ 21020 h 1615964"/>
              <a:gd name="connsiteX6" fmla="*/ 2222938 w 2222938"/>
              <a:gd name="connsiteY6" fmla="*/ 1613336 h 1615964"/>
              <a:gd name="connsiteX0" fmla="*/ 0 w 2222938"/>
              <a:gd name="connsiteY0" fmla="*/ 1613337 h 1615964"/>
              <a:gd name="connsiteX1" fmla="*/ 394138 w 2222938"/>
              <a:gd name="connsiteY1" fmla="*/ 951185 h 1615964"/>
              <a:gd name="connsiteX2" fmla="*/ 1182414 w 2222938"/>
              <a:gd name="connsiteY2" fmla="*/ 982716 h 1615964"/>
              <a:gd name="connsiteX3" fmla="*/ 1513490 w 2222938"/>
              <a:gd name="connsiteY3" fmla="*/ 746234 h 1615964"/>
              <a:gd name="connsiteX4" fmla="*/ 1781504 w 2222938"/>
              <a:gd name="connsiteY4" fmla="*/ 257502 h 1615964"/>
              <a:gd name="connsiteX5" fmla="*/ 2175641 w 2222938"/>
              <a:gd name="connsiteY5" fmla="*/ 21020 h 1615964"/>
              <a:gd name="connsiteX6" fmla="*/ 2222938 w 2222938"/>
              <a:gd name="connsiteY6" fmla="*/ 1613336 h 1615964"/>
              <a:gd name="connsiteX0" fmla="*/ 0 w 2230382"/>
              <a:gd name="connsiteY0" fmla="*/ 1619687 h 1622314"/>
              <a:gd name="connsiteX1" fmla="*/ 394138 w 2230382"/>
              <a:gd name="connsiteY1" fmla="*/ 957535 h 1622314"/>
              <a:gd name="connsiteX2" fmla="*/ 1182414 w 2230382"/>
              <a:gd name="connsiteY2" fmla="*/ 989066 h 1622314"/>
              <a:gd name="connsiteX3" fmla="*/ 1513490 w 2230382"/>
              <a:gd name="connsiteY3" fmla="*/ 752584 h 1622314"/>
              <a:gd name="connsiteX4" fmla="*/ 1781504 w 2230382"/>
              <a:gd name="connsiteY4" fmla="*/ 263852 h 1622314"/>
              <a:gd name="connsiteX5" fmla="*/ 2188341 w 2230382"/>
              <a:gd name="connsiteY5" fmla="*/ 21020 h 1622314"/>
              <a:gd name="connsiteX6" fmla="*/ 2222938 w 2230382"/>
              <a:gd name="connsiteY6" fmla="*/ 1619686 h 1622314"/>
              <a:gd name="connsiteX0" fmla="*/ 0 w 2230382"/>
              <a:gd name="connsiteY0" fmla="*/ 1619687 h 1622314"/>
              <a:gd name="connsiteX1" fmla="*/ 394138 w 2230382"/>
              <a:gd name="connsiteY1" fmla="*/ 957535 h 1622314"/>
              <a:gd name="connsiteX2" fmla="*/ 1182414 w 2230382"/>
              <a:gd name="connsiteY2" fmla="*/ 989066 h 1622314"/>
              <a:gd name="connsiteX3" fmla="*/ 1513490 w 2230382"/>
              <a:gd name="connsiteY3" fmla="*/ 752584 h 1622314"/>
              <a:gd name="connsiteX4" fmla="*/ 1781504 w 2230382"/>
              <a:gd name="connsiteY4" fmla="*/ 263852 h 1622314"/>
              <a:gd name="connsiteX5" fmla="*/ 2188341 w 2230382"/>
              <a:gd name="connsiteY5" fmla="*/ 21020 h 1622314"/>
              <a:gd name="connsiteX6" fmla="*/ 2222938 w 2230382"/>
              <a:gd name="connsiteY6" fmla="*/ 1619686 h 1622314"/>
              <a:gd name="connsiteX0" fmla="*/ 0 w 2222938"/>
              <a:gd name="connsiteY0" fmla="*/ 1619687 h 1622314"/>
              <a:gd name="connsiteX1" fmla="*/ 394138 w 2222938"/>
              <a:gd name="connsiteY1" fmla="*/ 957535 h 1622314"/>
              <a:gd name="connsiteX2" fmla="*/ 1182414 w 2222938"/>
              <a:gd name="connsiteY2" fmla="*/ 989066 h 1622314"/>
              <a:gd name="connsiteX3" fmla="*/ 1513490 w 2222938"/>
              <a:gd name="connsiteY3" fmla="*/ 752584 h 1622314"/>
              <a:gd name="connsiteX4" fmla="*/ 1781504 w 2222938"/>
              <a:gd name="connsiteY4" fmla="*/ 263852 h 1622314"/>
              <a:gd name="connsiteX5" fmla="*/ 2188341 w 2222938"/>
              <a:gd name="connsiteY5" fmla="*/ 21020 h 1622314"/>
              <a:gd name="connsiteX6" fmla="*/ 2222938 w 2222938"/>
              <a:gd name="connsiteY6" fmla="*/ 1619686 h 1622314"/>
              <a:gd name="connsiteX0" fmla="*/ 0 w 2222938"/>
              <a:gd name="connsiteY0" fmla="*/ 1619687 h 1622314"/>
              <a:gd name="connsiteX1" fmla="*/ 394138 w 2222938"/>
              <a:gd name="connsiteY1" fmla="*/ 957535 h 1622314"/>
              <a:gd name="connsiteX2" fmla="*/ 1182414 w 2222938"/>
              <a:gd name="connsiteY2" fmla="*/ 989066 h 1622314"/>
              <a:gd name="connsiteX3" fmla="*/ 1513490 w 2222938"/>
              <a:gd name="connsiteY3" fmla="*/ 752584 h 1622314"/>
              <a:gd name="connsiteX4" fmla="*/ 1781504 w 2222938"/>
              <a:gd name="connsiteY4" fmla="*/ 263852 h 1622314"/>
              <a:gd name="connsiteX5" fmla="*/ 2188341 w 2222938"/>
              <a:gd name="connsiteY5" fmla="*/ 21020 h 1622314"/>
              <a:gd name="connsiteX6" fmla="*/ 2222938 w 2222938"/>
              <a:gd name="connsiteY6" fmla="*/ 1619686 h 1622314"/>
              <a:gd name="connsiteX0" fmla="*/ 0 w 2222938"/>
              <a:gd name="connsiteY0" fmla="*/ 1619687 h 1628664"/>
              <a:gd name="connsiteX1" fmla="*/ 394138 w 2222938"/>
              <a:gd name="connsiteY1" fmla="*/ 957535 h 1628664"/>
              <a:gd name="connsiteX2" fmla="*/ 1182414 w 2222938"/>
              <a:gd name="connsiteY2" fmla="*/ 989066 h 1628664"/>
              <a:gd name="connsiteX3" fmla="*/ 1513490 w 2222938"/>
              <a:gd name="connsiteY3" fmla="*/ 752584 h 1628664"/>
              <a:gd name="connsiteX4" fmla="*/ 1781504 w 2222938"/>
              <a:gd name="connsiteY4" fmla="*/ 263852 h 1628664"/>
              <a:gd name="connsiteX5" fmla="*/ 2188341 w 2222938"/>
              <a:gd name="connsiteY5" fmla="*/ 21020 h 1628664"/>
              <a:gd name="connsiteX6" fmla="*/ 2222938 w 2222938"/>
              <a:gd name="connsiteY6" fmla="*/ 1626036 h 1628664"/>
              <a:gd name="connsiteX0" fmla="*/ 0 w 2253483"/>
              <a:gd name="connsiteY0" fmla="*/ 1796028 h 1891862"/>
              <a:gd name="connsiteX1" fmla="*/ 394138 w 2253483"/>
              <a:gd name="connsiteY1" fmla="*/ 1133876 h 1891862"/>
              <a:gd name="connsiteX2" fmla="*/ 1182414 w 2253483"/>
              <a:gd name="connsiteY2" fmla="*/ 1165407 h 1891862"/>
              <a:gd name="connsiteX3" fmla="*/ 1513490 w 2253483"/>
              <a:gd name="connsiteY3" fmla="*/ 928925 h 1891862"/>
              <a:gd name="connsiteX4" fmla="*/ 1781504 w 2253483"/>
              <a:gd name="connsiteY4" fmla="*/ 440193 h 1891862"/>
              <a:gd name="connsiteX5" fmla="*/ 2188341 w 2253483"/>
              <a:gd name="connsiteY5" fmla="*/ 197361 h 1891862"/>
              <a:gd name="connsiteX6" fmla="*/ 2172356 w 2253483"/>
              <a:gd name="connsiteY6" fmla="*/ 1624359 h 1891862"/>
              <a:gd name="connsiteX7" fmla="*/ 2222938 w 2253483"/>
              <a:gd name="connsiteY7" fmla="*/ 1802377 h 1891862"/>
              <a:gd name="connsiteX0" fmla="*/ 0 w 2253483"/>
              <a:gd name="connsiteY0" fmla="*/ 1796028 h 1893978"/>
              <a:gd name="connsiteX1" fmla="*/ 394138 w 2253483"/>
              <a:gd name="connsiteY1" fmla="*/ 1133876 h 1893978"/>
              <a:gd name="connsiteX2" fmla="*/ 1182414 w 2253483"/>
              <a:gd name="connsiteY2" fmla="*/ 1165407 h 1893978"/>
              <a:gd name="connsiteX3" fmla="*/ 1513490 w 2253483"/>
              <a:gd name="connsiteY3" fmla="*/ 928925 h 1893978"/>
              <a:gd name="connsiteX4" fmla="*/ 1781504 w 2253483"/>
              <a:gd name="connsiteY4" fmla="*/ 440193 h 1893978"/>
              <a:gd name="connsiteX5" fmla="*/ 2188341 w 2253483"/>
              <a:gd name="connsiteY5" fmla="*/ 197361 h 1893978"/>
              <a:gd name="connsiteX6" fmla="*/ 2172356 w 2253483"/>
              <a:gd name="connsiteY6" fmla="*/ 1624359 h 1893978"/>
              <a:gd name="connsiteX7" fmla="*/ 1835588 w 2253483"/>
              <a:gd name="connsiteY7" fmla="*/ 1815077 h 1893978"/>
              <a:gd name="connsiteX0" fmla="*/ 0 w 2256658"/>
              <a:gd name="connsiteY0" fmla="*/ 1819311 h 2056961"/>
              <a:gd name="connsiteX1" fmla="*/ 394138 w 2256658"/>
              <a:gd name="connsiteY1" fmla="*/ 1157159 h 2056961"/>
              <a:gd name="connsiteX2" fmla="*/ 1182414 w 2256658"/>
              <a:gd name="connsiteY2" fmla="*/ 1188690 h 2056961"/>
              <a:gd name="connsiteX3" fmla="*/ 1513490 w 2256658"/>
              <a:gd name="connsiteY3" fmla="*/ 952208 h 2056961"/>
              <a:gd name="connsiteX4" fmla="*/ 1781504 w 2256658"/>
              <a:gd name="connsiteY4" fmla="*/ 463476 h 2056961"/>
              <a:gd name="connsiteX5" fmla="*/ 2188341 w 2256658"/>
              <a:gd name="connsiteY5" fmla="*/ 220644 h 2056961"/>
              <a:gd name="connsiteX6" fmla="*/ 2191406 w 2256658"/>
              <a:gd name="connsiteY6" fmla="*/ 1787342 h 2056961"/>
              <a:gd name="connsiteX7" fmla="*/ 1835588 w 2256658"/>
              <a:gd name="connsiteY7" fmla="*/ 1838360 h 2056961"/>
              <a:gd name="connsiteX0" fmla="*/ 0 w 2256658"/>
              <a:gd name="connsiteY0" fmla="*/ 1819311 h 2056961"/>
              <a:gd name="connsiteX1" fmla="*/ 394138 w 2256658"/>
              <a:gd name="connsiteY1" fmla="*/ 1157159 h 2056961"/>
              <a:gd name="connsiteX2" fmla="*/ 1182414 w 2256658"/>
              <a:gd name="connsiteY2" fmla="*/ 1188690 h 2056961"/>
              <a:gd name="connsiteX3" fmla="*/ 1513490 w 2256658"/>
              <a:gd name="connsiteY3" fmla="*/ 952208 h 2056961"/>
              <a:gd name="connsiteX4" fmla="*/ 1781504 w 2256658"/>
              <a:gd name="connsiteY4" fmla="*/ 463476 h 2056961"/>
              <a:gd name="connsiteX5" fmla="*/ 2188341 w 2256658"/>
              <a:gd name="connsiteY5" fmla="*/ 220644 h 2056961"/>
              <a:gd name="connsiteX6" fmla="*/ 2191406 w 2256658"/>
              <a:gd name="connsiteY6" fmla="*/ 1787342 h 2056961"/>
              <a:gd name="connsiteX7" fmla="*/ 1835588 w 2256658"/>
              <a:gd name="connsiteY7" fmla="*/ 1838360 h 2056961"/>
              <a:gd name="connsiteX0" fmla="*/ 0 w 2256658"/>
              <a:gd name="connsiteY0" fmla="*/ 1819311 h 1847411"/>
              <a:gd name="connsiteX1" fmla="*/ 394138 w 2256658"/>
              <a:gd name="connsiteY1" fmla="*/ 1157159 h 1847411"/>
              <a:gd name="connsiteX2" fmla="*/ 1182414 w 2256658"/>
              <a:gd name="connsiteY2" fmla="*/ 1188690 h 1847411"/>
              <a:gd name="connsiteX3" fmla="*/ 1513490 w 2256658"/>
              <a:gd name="connsiteY3" fmla="*/ 952208 h 1847411"/>
              <a:gd name="connsiteX4" fmla="*/ 1781504 w 2256658"/>
              <a:gd name="connsiteY4" fmla="*/ 463476 h 1847411"/>
              <a:gd name="connsiteX5" fmla="*/ 2188341 w 2256658"/>
              <a:gd name="connsiteY5" fmla="*/ 220644 h 1847411"/>
              <a:gd name="connsiteX6" fmla="*/ 2191406 w 2256658"/>
              <a:gd name="connsiteY6" fmla="*/ 1787342 h 1847411"/>
              <a:gd name="connsiteX7" fmla="*/ 1835588 w 2256658"/>
              <a:gd name="connsiteY7" fmla="*/ 1838360 h 1847411"/>
              <a:gd name="connsiteX0" fmla="*/ 0 w 2257716"/>
              <a:gd name="connsiteY0" fmla="*/ 1818253 h 1840003"/>
              <a:gd name="connsiteX1" fmla="*/ 394138 w 2257716"/>
              <a:gd name="connsiteY1" fmla="*/ 1156101 h 1840003"/>
              <a:gd name="connsiteX2" fmla="*/ 1182414 w 2257716"/>
              <a:gd name="connsiteY2" fmla="*/ 1187632 h 1840003"/>
              <a:gd name="connsiteX3" fmla="*/ 1513490 w 2257716"/>
              <a:gd name="connsiteY3" fmla="*/ 951150 h 1840003"/>
              <a:gd name="connsiteX4" fmla="*/ 1781504 w 2257716"/>
              <a:gd name="connsiteY4" fmla="*/ 462418 h 1840003"/>
              <a:gd name="connsiteX5" fmla="*/ 2188341 w 2257716"/>
              <a:gd name="connsiteY5" fmla="*/ 219586 h 1840003"/>
              <a:gd name="connsiteX6" fmla="*/ 2197756 w 2257716"/>
              <a:gd name="connsiteY6" fmla="*/ 1779934 h 1840003"/>
              <a:gd name="connsiteX7" fmla="*/ 1835588 w 2257716"/>
              <a:gd name="connsiteY7" fmla="*/ 1837302 h 1840003"/>
              <a:gd name="connsiteX0" fmla="*/ 0 w 2257716"/>
              <a:gd name="connsiteY0" fmla="*/ 1818253 h 1840003"/>
              <a:gd name="connsiteX1" fmla="*/ 394138 w 2257716"/>
              <a:gd name="connsiteY1" fmla="*/ 1156101 h 1840003"/>
              <a:gd name="connsiteX2" fmla="*/ 1182414 w 2257716"/>
              <a:gd name="connsiteY2" fmla="*/ 1187632 h 1840003"/>
              <a:gd name="connsiteX3" fmla="*/ 1513490 w 2257716"/>
              <a:gd name="connsiteY3" fmla="*/ 951150 h 1840003"/>
              <a:gd name="connsiteX4" fmla="*/ 1781504 w 2257716"/>
              <a:gd name="connsiteY4" fmla="*/ 462418 h 1840003"/>
              <a:gd name="connsiteX5" fmla="*/ 2188341 w 2257716"/>
              <a:gd name="connsiteY5" fmla="*/ 219586 h 1840003"/>
              <a:gd name="connsiteX6" fmla="*/ 2197756 w 2257716"/>
              <a:gd name="connsiteY6" fmla="*/ 1779934 h 1840003"/>
              <a:gd name="connsiteX7" fmla="*/ 1835588 w 2257716"/>
              <a:gd name="connsiteY7" fmla="*/ 1837302 h 1840003"/>
              <a:gd name="connsiteX0" fmla="*/ 0 w 2259833"/>
              <a:gd name="connsiteY0" fmla="*/ 1826720 h 1899270"/>
              <a:gd name="connsiteX1" fmla="*/ 394138 w 2259833"/>
              <a:gd name="connsiteY1" fmla="*/ 1164568 h 1899270"/>
              <a:gd name="connsiteX2" fmla="*/ 1182414 w 2259833"/>
              <a:gd name="connsiteY2" fmla="*/ 1196099 h 1899270"/>
              <a:gd name="connsiteX3" fmla="*/ 1513490 w 2259833"/>
              <a:gd name="connsiteY3" fmla="*/ 959617 h 1899270"/>
              <a:gd name="connsiteX4" fmla="*/ 1781504 w 2259833"/>
              <a:gd name="connsiteY4" fmla="*/ 470885 h 1899270"/>
              <a:gd name="connsiteX5" fmla="*/ 2188341 w 2259833"/>
              <a:gd name="connsiteY5" fmla="*/ 228053 h 1899270"/>
              <a:gd name="connsiteX6" fmla="*/ 2210456 w 2259833"/>
              <a:gd name="connsiteY6" fmla="*/ 1839201 h 1899270"/>
              <a:gd name="connsiteX7" fmla="*/ 1835588 w 2259833"/>
              <a:gd name="connsiteY7" fmla="*/ 1845769 h 1899270"/>
              <a:gd name="connsiteX0" fmla="*/ 0 w 2259833"/>
              <a:gd name="connsiteY0" fmla="*/ 1826720 h 1854820"/>
              <a:gd name="connsiteX1" fmla="*/ 394138 w 2259833"/>
              <a:gd name="connsiteY1" fmla="*/ 1164568 h 1854820"/>
              <a:gd name="connsiteX2" fmla="*/ 1182414 w 2259833"/>
              <a:gd name="connsiteY2" fmla="*/ 1196099 h 1854820"/>
              <a:gd name="connsiteX3" fmla="*/ 1513490 w 2259833"/>
              <a:gd name="connsiteY3" fmla="*/ 959617 h 1854820"/>
              <a:gd name="connsiteX4" fmla="*/ 1781504 w 2259833"/>
              <a:gd name="connsiteY4" fmla="*/ 470885 h 1854820"/>
              <a:gd name="connsiteX5" fmla="*/ 2188341 w 2259833"/>
              <a:gd name="connsiteY5" fmla="*/ 228053 h 1854820"/>
              <a:gd name="connsiteX6" fmla="*/ 2210456 w 2259833"/>
              <a:gd name="connsiteY6" fmla="*/ 1839201 h 1854820"/>
              <a:gd name="connsiteX7" fmla="*/ 1835588 w 2259833"/>
              <a:gd name="connsiteY7" fmla="*/ 1845769 h 1854820"/>
              <a:gd name="connsiteX0" fmla="*/ 0 w 2259833"/>
              <a:gd name="connsiteY0" fmla="*/ 1826720 h 1858469"/>
              <a:gd name="connsiteX1" fmla="*/ 394138 w 2259833"/>
              <a:gd name="connsiteY1" fmla="*/ 1164568 h 1858469"/>
              <a:gd name="connsiteX2" fmla="*/ 1182414 w 2259833"/>
              <a:gd name="connsiteY2" fmla="*/ 1196099 h 1858469"/>
              <a:gd name="connsiteX3" fmla="*/ 1513490 w 2259833"/>
              <a:gd name="connsiteY3" fmla="*/ 959617 h 1858469"/>
              <a:gd name="connsiteX4" fmla="*/ 1781504 w 2259833"/>
              <a:gd name="connsiteY4" fmla="*/ 470885 h 1858469"/>
              <a:gd name="connsiteX5" fmla="*/ 2188341 w 2259833"/>
              <a:gd name="connsiteY5" fmla="*/ 228053 h 1858469"/>
              <a:gd name="connsiteX6" fmla="*/ 2210456 w 2259833"/>
              <a:gd name="connsiteY6" fmla="*/ 1839201 h 1858469"/>
              <a:gd name="connsiteX7" fmla="*/ 1835588 w 2259833"/>
              <a:gd name="connsiteY7" fmla="*/ 1858469 h 1858469"/>
              <a:gd name="connsiteX0" fmla="*/ 0 w 2285233"/>
              <a:gd name="connsiteY0" fmla="*/ 1814020 h 1845769"/>
              <a:gd name="connsiteX1" fmla="*/ 394138 w 2285233"/>
              <a:gd name="connsiteY1" fmla="*/ 1151868 h 1845769"/>
              <a:gd name="connsiteX2" fmla="*/ 1182414 w 2285233"/>
              <a:gd name="connsiteY2" fmla="*/ 1183399 h 1845769"/>
              <a:gd name="connsiteX3" fmla="*/ 1513490 w 2285233"/>
              <a:gd name="connsiteY3" fmla="*/ 946917 h 1845769"/>
              <a:gd name="connsiteX4" fmla="*/ 1781504 w 2285233"/>
              <a:gd name="connsiteY4" fmla="*/ 458185 h 1845769"/>
              <a:gd name="connsiteX5" fmla="*/ 2213741 w 2285233"/>
              <a:gd name="connsiteY5" fmla="*/ 228053 h 1845769"/>
              <a:gd name="connsiteX6" fmla="*/ 2210456 w 2285233"/>
              <a:gd name="connsiteY6" fmla="*/ 1826501 h 1845769"/>
              <a:gd name="connsiteX7" fmla="*/ 1835588 w 2285233"/>
              <a:gd name="connsiteY7" fmla="*/ 1845769 h 1845769"/>
              <a:gd name="connsiteX0" fmla="*/ 0 w 2285233"/>
              <a:gd name="connsiteY0" fmla="*/ 1814020 h 1845769"/>
              <a:gd name="connsiteX1" fmla="*/ 394138 w 2285233"/>
              <a:gd name="connsiteY1" fmla="*/ 1151868 h 1845769"/>
              <a:gd name="connsiteX2" fmla="*/ 1182414 w 2285233"/>
              <a:gd name="connsiteY2" fmla="*/ 1183399 h 1845769"/>
              <a:gd name="connsiteX3" fmla="*/ 1513490 w 2285233"/>
              <a:gd name="connsiteY3" fmla="*/ 946917 h 1845769"/>
              <a:gd name="connsiteX4" fmla="*/ 1781504 w 2285233"/>
              <a:gd name="connsiteY4" fmla="*/ 458185 h 1845769"/>
              <a:gd name="connsiteX5" fmla="*/ 2213741 w 2285233"/>
              <a:gd name="connsiteY5" fmla="*/ 228053 h 1845769"/>
              <a:gd name="connsiteX6" fmla="*/ 2210456 w 2285233"/>
              <a:gd name="connsiteY6" fmla="*/ 1826501 h 1845769"/>
              <a:gd name="connsiteX7" fmla="*/ 1835588 w 2285233"/>
              <a:gd name="connsiteY7" fmla="*/ 1845769 h 1845769"/>
              <a:gd name="connsiteX0" fmla="*/ 0 w 2243848"/>
              <a:gd name="connsiteY0" fmla="*/ 1814020 h 1845769"/>
              <a:gd name="connsiteX1" fmla="*/ 394138 w 2243848"/>
              <a:gd name="connsiteY1" fmla="*/ 1151868 h 1845769"/>
              <a:gd name="connsiteX2" fmla="*/ 1182414 w 2243848"/>
              <a:gd name="connsiteY2" fmla="*/ 1183399 h 1845769"/>
              <a:gd name="connsiteX3" fmla="*/ 1513490 w 2243848"/>
              <a:gd name="connsiteY3" fmla="*/ 946917 h 1845769"/>
              <a:gd name="connsiteX4" fmla="*/ 1781504 w 2243848"/>
              <a:gd name="connsiteY4" fmla="*/ 458185 h 1845769"/>
              <a:gd name="connsiteX5" fmla="*/ 2213741 w 2243848"/>
              <a:gd name="connsiteY5" fmla="*/ 228053 h 1845769"/>
              <a:gd name="connsiteX6" fmla="*/ 2210456 w 2243848"/>
              <a:gd name="connsiteY6" fmla="*/ 1826501 h 1845769"/>
              <a:gd name="connsiteX7" fmla="*/ 1835588 w 2243848"/>
              <a:gd name="connsiteY7" fmla="*/ 1845769 h 1845769"/>
              <a:gd name="connsiteX0" fmla="*/ 0 w 2243848"/>
              <a:gd name="connsiteY0" fmla="*/ 1674320 h 1706069"/>
              <a:gd name="connsiteX1" fmla="*/ 394138 w 2243848"/>
              <a:gd name="connsiteY1" fmla="*/ 1012168 h 1706069"/>
              <a:gd name="connsiteX2" fmla="*/ 1182414 w 2243848"/>
              <a:gd name="connsiteY2" fmla="*/ 1043699 h 1706069"/>
              <a:gd name="connsiteX3" fmla="*/ 1513490 w 2243848"/>
              <a:gd name="connsiteY3" fmla="*/ 807217 h 1706069"/>
              <a:gd name="connsiteX4" fmla="*/ 1781504 w 2243848"/>
              <a:gd name="connsiteY4" fmla="*/ 318485 h 1706069"/>
              <a:gd name="connsiteX5" fmla="*/ 2213741 w 2243848"/>
              <a:gd name="connsiteY5" fmla="*/ 88353 h 1706069"/>
              <a:gd name="connsiteX6" fmla="*/ 2210456 w 2243848"/>
              <a:gd name="connsiteY6" fmla="*/ 1686801 h 1706069"/>
              <a:gd name="connsiteX7" fmla="*/ 1835588 w 2243848"/>
              <a:gd name="connsiteY7" fmla="*/ 1706069 h 1706069"/>
              <a:gd name="connsiteX0" fmla="*/ 0 w 2243848"/>
              <a:gd name="connsiteY0" fmla="*/ 1674320 h 1706069"/>
              <a:gd name="connsiteX1" fmla="*/ 459493 w 2243848"/>
              <a:gd name="connsiteY1" fmla="*/ 780156 h 1706069"/>
              <a:gd name="connsiteX2" fmla="*/ 1182414 w 2243848"/>
              <a:gd name="connsiteY2" fmla="*/ 1043699 h 1706069"/>
              <a:gd name="connsiteX3" fmla="*/ 1513490 w 2243848"/>
              <a:gd name="connsiteY3" fmla="*/ 807217 h 1706069"/>
              <a:gd name="connsiteX4" fmla="*/ 1781504 w 2243848"/>
              <a:gd name="connsiteY4" fmla="*/ 318485 h 1706069"/>
              <a:gd name="connsiteX5" fmla="*/ 2213741 w 2243848"/>
              <a:gd name="connsiteY5" fmla="*/ 88353 h 1706069"/>
              <a:gd name="connsiteX6" fmla="*/ 2210456 w 2243848"/>
              <a:gd name="connsiteY6" fmla="*/ 1686801 h 1706069"/>
              <a:gd name="connsiteX7" fmla="*/ 1835588 w 2243848"/>
              <a:gd name="connsiteY7" fmla="*/ 1706069 h 1706069"/>
              <a:gd name="connsiteX0" fmla="*/ 0 w 2249869"/>
              <a:gd name="connsiteY0" fmla="*/ 1358854 h 1390603"/>
              <a:gd name="connsiteX1" fmla="*/ 459493 w 2249869"/>
              <a:gd name="connsiteY1" fmla="*/ 464690 h 1390603"/>
              <a:gd name="connsiteX2" fmla="*/ 1182414 w 2249869"/>
              <a:gd name="connsiteY2" fmla="*/ 728233 h 1390603"/>
              <a:gd name="connsiteX3" fmla="*/ 1513490 w 2249869"/>
              <a:gd name="connsiteY3" fmla="*/ 491751 h 1390603"/>
              <a:gd name="connsiteX4" fmla="*/ 1781504 w 2249869"/>
              <a:gd name="connsiteY4" fmla="*/ 3019 h 1390603"/>
              <a:gd name="connsiteX5" fmla="*/ 2235527 w 2249869"/>
              <a:gd name="connsiteY5" fmla="*/ 509866 h 1390603"/>
              <a:gd name="connsiteX6" fmla="*/ 2210456 w 2249869"/>
              <a:gd name="connsiteY6" fmla="*/ 1371335 h 1390603"/>
              <a:gd name="connsiteX7" fmla="*/ 1835588 w 2249869"/>
              <a:gd name="connsiteY7" fmla="*/ 1390603 h 1390603"/>
              <a:gd name="connsiteX0" fmla="*/ 0 w 2249869"/>
              <a:gd name="connsiteY0" fmla="*/ 1044955 h 1076704"/>
              <a:gd name="connsiteX1" fmla="*/ 459493 w 2249869"/>
              <a:gd name="connsiteY1" fmla="*/ 150791 h 1076704"/>
              <a:gd name="connsiteX2" fmla="*/ 1182414 w 2249869"/>
              <a:gd name="connsiteY2" fmla="*/ 414334 h 1076704"/>
              <a:gd name="connsiteX3" fmla="*/ 1513490 w 2249869"/>
              <a:gd name="connsiteY3" fmla="*/ 177852 h 1076704"/>
              <a:gd name="connsiteX4" fmla="*/ 1781504 w 2249869"/>
              <a:gd name="connsiteY4" fmla="*/ 3019 h 1076704"/>
              <a:gd name="connsiteX5" fmla="*/ 2235527 w 2249869"/>
              <a:gd name="connsiteY5" fmla="*/ 195967 h 1076704"/>
              <a:gd name="connsiteX6" fmla="*/ 2210456 w 2249869"/>
              <a:gd name="connsiteY6" fmla="*/ 1057436 h 1076704"/>
              <a:gd name="connsiteX7" fmla="*/ 1835588 w 2249869"/>
              <a:gd name="connsiteY7" fmla="*/ 1076704 h 107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9869" h="1076704">
                <a:moveTo>
                  <a:pt x="0" y="1044955"/>
                </a:moveTo>
                <a:cubicBezTo>
                  <a:pt x="98534" y="766431"/>
                  <a:pt x="262424" y="255895"/>
                  <a:pt x="459493" y="150791"/>
                </a:cubicBezTo>
                <a:cubicBezTo>
                  <a:pt x="656562" y="45687"/>
                  <a:pt x="1006748" y="409824"/>
                  <a:pt x="1182414" y="414334"/>
                </a:cubicBezTo>
                <a:cubicBezTo>
                  <a:pt x="1358080" y="418844"/>
                  <a:pt x="1413642" y="246404"/>
                  <a:pt x="1513490" y="177852"/>
                </a:cubicBezTo>
                <a:cubicBezTo>
                  <a:pt x="1613338" y="109300"/>
                  <a:pt x="1661165" y="0"/>
                  <a:pt x="1781504" y="3019"/>
                </a:cubicBezTo>
                <a:cubicBezTo>
                  <a:pt x="1901843" y="6038"/>
                  <a:pt x="2049735" y="107614"/>
                  <a:pt x="2235527" y="195967"/>
                </a:cubicBezTo>
                <a:cubicBezTo>
                  <a:pt x="2249869" y="455770"/>
                  <a:pt x="2243848" y="787817"/>
                  <a:pt x="2210456" y="1057436"/>
                </a:cubicBezTo>
                <a:cubicBezTo>
                  <a:pt x="1808764" y="1073055"/>
                  <a:pt x="1832449" y="1045976"/>
                  <a:pt x="1835588" y="1076704"/>
                </a:cubicBezTo>
              </a:path>
            </a:pathLst>
          </a:custGeom>
          <a:solidFill>
            <a:srgbClr val="C7E6A4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041931" y="3438769"/>
            <a:ext cx="2995448" cy="1939158"/>
          </a:xfrm>
          <a:prstGeom prst="roundRect">
            <a:avLst/>
          </a:prstGeom>
          <a:solidFill>
            <a:srgbClr val="FFFFC5"/>
          </a:solidFill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60311"/>
            <a:ext cx="8068441" cy="50035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he-IL" sz="2400" dirty="0" smtClean="0"/>
              <a:t>Assumption: Tone changes can be locally represented as a </a:t>
            </a:r>
            <a:r>
              <a:rPr lang="en-US" altLang="he-IL" sz="2400" b="1" i="1" dirty="0" smtClean="0"/>
              <a:t>Tone Mapping </a:t>
            </a:r>
            <a:r>
              <a:rPr lang="en-US" altLang="he-IL" sz="2400" dirty="0" smtClean="0"/>
              <a:t>between the sought pattern </a:t>
            </a:r>
            <a:r>
              <a:rPr lang="en-US" altLang="he-IL" sz="2400" b="1" i="1" dirty="0" smtClean="0"/>
              <a:t>p</a:t>
            </a:r>
            <a:r>
              <a:rPr lang="en-US" altLang="he-IL" sz="2400" dirty="0" smtClean="0"/>
              <a:t> and a candidate window </a:t>
            </a:r>
            <a:r>
              <a:rPr lang="en-US" altLang="he-IL" sz="2400" b="1" i="1" dirty="0" smtClean="0"/>
              <a:t>w</a:t>
            </a:r>
            <a:r>
              <a:rPr lang="en-US" altLang="he-IL" sz="2400" dirty="0" smtClean="0"/>
              <a:t>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1525A0-D85B-46B4-A161-43A5D913F0D5}" type="slidenum">
              <a:rPr lang="he-IL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500913"/>
            <a:ext cx="8441141" cy="707886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4000" b="1" kern="1200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Tone Changes as Tone Mappings</a:t>
            </a:r>
            <a:endParaRPr lang="en-US" sz="4000" b="1" kern="1200" dirty="0">
              <a:ln w="1143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7195" y="3564893"/>
            <a:ext cx="2552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200" b="1" i="1" dirty="0" smtClean="0"/>
              <a:t>w</a:t>
            </a:r>
            <a:r>
              <a:rPr lang="en-US" sz="3200" i="1" dirty="0" smtClean="0"/>
              <a:t>=M(</a:t>
            </a:r>
            <a:r>
              <a:rPr lang="en-US" sz="3200" b="1" i="1" dirty="0" smtClean="0"/>
              <a:t>p</a:t>
            </a:r>
            <a:r>
              <a:rPr lang="en-US" sz="3200" i="1" dirty="0" smtClean="0"/>
              <a:t>)</a:t>
            </a:r>
            <a:endParaRPr lang="en-US" sz="32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271943" y="4166023"/>
            <a:ext cx="2552171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lnSpc>
                <a:spcPct val="120000"/>
              </a:lnSpc>
            </a:pPr>
            <a:r>
              <a:rPr lang="en-US" sz="2800" dirty="0" smtClean="0"/>
              <a:t>or</a:t>
            </a:r>
          </a:p>
          <a:p>
            <a:pPr algn="ctr" rtl="0"/>
            <a:r>
              <a:rPr lang="en-US" sz="3200" b="1" i="1" dirty="0" smtClean="0"/>
              <a:t>p</a:t>
            </a:r>
            <a:r>
              <a:rPr lang="en-US" sz="3200" i="1" dirty="0" smtClean="0"/>
              <a:t>=M(</a:t>
            </a:r>
            <a:r>
              <a:rPr lang="en-US" sz="3200" b="1" i="1" dirty="0" smtClean="0"/>
              <a:t>w</a:t>
            </a:r>
            <a:r>
              <a:rPr lang="en-US" sz="3200" i="1" dirty="0" smtClean="0"/>
              <a:t>)</a:t>
            </a:r>
            <a:endParaRPr lang="en-US" sz="3200" b="1" i="1" dirty="0" smtClean="0"/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4566556" y="3547094"/>
            <a:ext cx="1389424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 bwMode="auto">
          <a:xfrm>
            <a:off x="5288039" y="2961564"/>
            <a:ext cx="2237752" cy="1300402"/>
          </a:xfrm>
          <a:custGeom>
            <a:avLst/>
            <a:gdLst>
              <a:gd name="connsiteX0" fmla="*/ 0 w 2112579"/>
              <a:gd name="connsiteY0" fmla="*/ 1453056 h 1453056"/>
              <a:gd name="connsiteX1" fmla="*/ 394138 w 2112579"/>
              <a:gd name="connsiteY1" fmla="*/ 790904 h 1453056"/>
              <a:gd name="connsiteX2" fmla="*/ 1182414 w 2112579"/>
              <a:gd name="connsiteY2" fmla="*/ 822435 h 1453056"/>
              <a:gd name="connsiteX3" fmla="*/ 1513490 w 2112579"/>
              <a:gd name="connsiteY3" fmla="*/ 585953 h 1453056"/>
              <a:gd name="connsiteX4" fmla="*/ 1781504 w 2112579"/>
              <a:gd name="connsiteY4" fmla="*/ 97221 h 1453056"/>
              <a:gd name="connsiteX5" fmla="*/ 2112579 w 2112579"/>
              <a:gd name="connsiteY5" fmla="*/ 2628 h 1453056"/>
              <a:gd name="connsiteX0" fmla="*/ 0 w 2230820"/>
              <a:gd name="connsiteY0" fmla="*/ 1608082 h 1608082"/>
              <a:gd name="connsiteX1" fmla="*/ 394138 w 2230820"/>
              <a:gd name="connsiteY1" fmla="*/ 945930 h 1608082"/>
              <a:gd name="connsiteX2" fmla="*/ 1182414 w 2230820"/>
              <a:gd name="connsiteY2" fmla="*/ 977461 h 1608082"/>
              <a:gd name="connsiteX3" fmla="*/ 1513490 w 2230820"/>
              <a:gd name="connsiteY3" fmla="*/ 740979 h 1608082"/>
              <a:gd name="connsiteX4" fmla="*/ 1781504 w 2230820"/>
              <a:gd name="connsiteY4" fmla="*/ 252247 h 1608082"/>
              <a:gd name="connsiteX5" fmla="*/ 2175641 w 2230820"/>
              <a:gd name="connsiteY5" fmla="*/ 15765 h 1608082"/>
              <a:gd name="connsiteX6" fmla="*/ 2112579 w 2230820"/>
              <a:gd name="connsiteY6" fmla="*/ 157654 h 1608082"/>
              <a:gd name="connsiteX0" fmla="*/ 0 w 2249213"/>
              <a:gd name="connsiteY0" fmla="*/ 1818289 h 1820916"/>
              <a:gd name="connsiteX1" fmla="*/ 394138 w 2249213"/>
              <a:gd name="connsiteY1" fmla="*/ 1156137 h 1820916"/>
              <a:gd name="connsiteX2" fmla="*/ 1182414 w 2249213"/>
              <a:gd name="connsiteY2" fmla="*/ 1187668 h 1820916"/>
              <a:gd name="connsiteX3" fmla="*/ 1513490 w 2249213"/>
              <a:gd name="connsiteY3" fmla="*/ 951186 h 1820916"/>
              <a:gd name="connsiteX4" fmla="*/ 1781504 w 2249213"/>
              <a:gd name="connsiteY4" fmla="*/ 462454 h 1820916"/>
              <a:gd name="connsiteX5" fmla="*/ 2175641 w 2249213"/>
              <a:gd name="connsiteY5" fmla="*/ 225972 h 1820916"/>
              <a:gd name="connsiteX6" fmla="*/ 2222938 w 2249213"/>
              <a:gd name="connsiteY6" fmla="*/ 1818288 h 1820916"/>
              <a:gd name="connsiteX0" fmla="*/ 0 w 2249213"/>
              <a:gd name="connsiteY0" fmla="*/ 1818289 h 1820916"/>
              <a:gd name="connsiteX1" fmla="*/ 394138 w 2249213"/>
              <a:gd name="connsiteY1" fmla="*/ 1156137 h 1820916"/>
              <a:gd name="connsiteX2" fmla="*/ 1182414 w 2249213"/>
              <a:gd name="connsiteY2" fmla="*/ 1187668 h 1820916"/>
              <a:gd name="connsiteX3" fmla="*/ 1513490 w 2249213"/>
              <a:gd name="connsiteY3" fmla="*/ 951186 h 1820916"/>
              <a:gd name="connsiteX4" fmla="*/ 1781504 w 2249213"/>
              <a:gd name="connsiteY4" fmla="*/ 462454 h 1820916"/>
              <a:gd name="connsiteX5" fmla="*/ 2175641 w 2249213"/>
              <a:gd name="connsiteY5" fmla="*/ 225972 h 1820916"/>
              <a:gd name="connsiteX6" fmla="*/ 2222938 w 2249213"/>
              <a:gd name="connsiteY6" fmla="*/ 1818288 h 1820916"/>
              <a:gd name="connsiteX0" fmla="*/ 0 w 2249213"/>
              <a:gd name="connsiteY0" fmla="*/ 1613337 h 1615964"/>
              <a:gd name="connsiteX1" fmla="*/ 394138 w 2249213"/>
              <a:gd name="connsiteY1" fmla="*/ 951185 h 1615964"/>
              <a:gd name="connsiteX2" fmla="*/ 1182414 w 2249213"/>
              <a:gd name="connsiteY2" fmla="*/ 982716 h 1615964"/>
              <a:gd name="connsiteX3" fmla="*/ 1513490 w 2249213"/>
              <a:gd name="connsiteY3" fmla="*/ 746234 h 1615964"/>
              <a:gd name="connsiteX4" fmla="*/ 1781504 w 2249213"/>
              <a:gd name="connsiteY4" fmla="*/ 257502 h 1615964"/>
              <a:gd name="connsiteX5" fmla="*/ 2175641 w 2249213"/>
              <a:gd name="connsiteY5" fmla="*/ 21020 h 1615964"/>
              <a:gd name="connsiteX6" fmla="*/ 2222938 w 2249213"/>
              <a:gd name="connsiteY6" fmla="*/ 1613336 h 1615964"/>
              <a:gd name="connsiteX0" fmla="*/ 0 w 2233447"/>
              <a:gd name="connsiteY0" fmla="*/ 1613337 h 1615964"/>
              <a:gd name="connsiteX1" fmla="*/ 394138 w 2233447"/>
              <a:gd name="connsiteY1" fmla="*/ 951185 h 1615964"/>
              <a:gd name="connsiteX2" fmla="*/ 1182414 w 2233447"/>
              <a:gd name="connsiteY2" fmla="*/ 982716 h 1615964"/>
              <a:gd name="connsiteX3" fmla="*/ 1513490 w 2233447"/>
              <a:gd name="connsiteY3" fmla="*/ 746234 h 1615964"/>
              <a:gd name="connsiteX4" fmla="*/ 1781504 w 2233447"/>
              <a:gd name="connsiteY4" fmla="*/ 257502 h 1615964"/>
              <a:gd name="connsiteX5" fmla="*/ 2175641 w 2233447"/>
              <a:gd name="connsiteY5" fmla="*/ 21020 h 1615964"/>
              <a:gd name="connsiteX6" fmla="*/ 2222938 w 2233447"/>
              <a:gd name="connsiteY6" fmla="*/ 1613336 h 1615964"/>
              <a:gd name="connsiteX0" fmla="*/ 0 w 2222938"/>
              <a:gd name="connsiteY0" fmla="*/ 1613337 h 1615964"/>
              <a:gd name="connsiteX1" fmla="*/ 394138 w 2222938"/>
              <a:gd name="connsiteY1" fmla="*/ 951185 h 1615964"/>
              <a:gd name="connsiteX2" fmla="*/ 1182414 w 2222938"/>
              <a:gd name="connsiteY2" fmla="*/ 982716 h 1615964"/>
              <a:gd name="connsiteX3" fmla="*/ 1513490 w 2222938"/>
              <a:gd name="connsiteY3" fmla="*/ 746234 h 1615964"/>
              <a:gd name="connsiteX4" fmla="*/ 1781504 w 2222938"/>
              <a:gd name="connsiteY4" fmla="*/ 257502 h 1615964"/>
              <a:gd name="connsiteX5" fmla="*/ 2175641 w 2222938"/>
              <a:gd name="connsiteY5" fmla="*/ 21020 h 1615964"/>
              <a:gd name="connsiteX6" fmla="*/ 2222938 w 2222938"/>
              <a:gd name="connsiteY6" fmla="*/ 1613336 h 1615964"/>
              <a:gd name="connsiteX0" fmla="*/ 0 w 2222938"/>
              <a:gd name="connsiteY0" fmla="*/ 1613337 h 1615964"/>
              <a:gd name="connsiteX1" fmla="*/ 394138 w 2222938"/>
              <a:gd name="connsiteY1" fmla="*/ 951185 h 1615964"/>
              <a:gd name="connsiteX2" fmla="*/ 1182414 w 2222938"/>
              <a:gd name="connsiteY2" fmla="*/ 982716 h 1615964"/>
              <a:gd name="connsiteX3" fmla="*/ 1513490 w 2222938"/>
              <a:gd name="connsiteY3" fmla="*/ 746234 h 1615964"/>
              <a:gd name="connsiteX4" fmla="*/ 1781504 w 2222938"/>
              <a:gd name="connsiteY4" fmla="*/ 257502 h 1615964"/>
              <a:gd name="connsiteX5" fmla="*/ 2175641 w 2222938"/>
              <a:gd name="connsiteY5" fmla="*/ 21020 h 1615964"/>
              <a:gd name="connsiteX6" fmla="*/ 2222938 w 2222938"/>
              <a:gd name="connsiteY6" fmla="*/ 1613336 h 1615964"/>
              <a:gd name="connsiteX0" fmla="*/ 0 w 2230382"/>
              <a:gd name="connsiteY0" fmla="*/ 1619687 h 1622314"/>
              <a:gd name="connsiteX1" fmla="*/ 394138 w 2230382"/>
              <a:gd name="connsiteY1" fmla="*/ 957535 h 1622314"/>
              <a:gd name="connsiteX2" fmla="*/ 1182414 w 2230382"/>
              <a:gd name="connsiteY2" fmla="*/ 989066 h 1622314"/>
              <a:gd name="connsiteX3" fmla="*/ 1513490 w 2230382"/>
              <a:gd name="connsiteY3" fmla="*/ 752584 h 1622314"/>
              <a:gd name="connsiteX4" fmla="*/ 1781504 w 2230382"/>
              <a:gd name="connsiteY4" fmla="*/ 263852 h 1622314"/>
              <a:gd name="connsiteX5" fmla="*/ 2188341 w 2230382"/>
              <a:gd name="connsiteY5" fmla="*/ 21020 h 1622314"/>
              <a:gd name="connsiteX6" fmla="*/ 2222938 w 2230382"/>
              <a:gd name="connsiteY6" fmla="*/ 1619686 h 1622314"/>
              <a:gd name="connsiteX0" fmla="*/ 0 w 2230382"/>
              <a:gd name="connsiteY0" fmla="*/ 1619687 h 1622314"/>
              <a:gd name="connsiteX1" fmla="*/ 394138 w 2230382"/>
              <a:gd name="connsiteY1" fmla="*/ 957535 h 1622314"/>
              <a:gd name="connsiteX2" fmla="*/ 1182414 w 2230382"/>
              <a:gd name="connsiteY2" fmla="*/ 989066 h 1622314"/>
              <a:gd name="connsiteX3" fmla="*/ 1513490 w 2230382"/>
              <a:gd name="connsiteY3" fmla="*/ 752584 h 1622314"/>
              <a:gd name="connsiteX4" fmla="*/ 1781504 w 2230382"/>
              <a:gd name="connsiteY4" fmla="*/ 263852 h 1622314"/>
              <a:gd name="connsiteX5" fmla="*/ 2188341 w 2230382"/>
              <a:gd name="connsiteY5" fmla="*/ 21020 h 1622314"/>
              <a:gd name="connsiteX6" fmla="*/ 2222938 w 2230382"/>
              <a:gd name="connsiteY6" fmla="*/ 1619686 h 1622314"/>
              <a:gd name="connsiteX0" fmla="*/ 0 w 2222938"/>
              <a:gd name="connsiteY0" fmla="*/ 1619687 h 1622314"/>
              <a:gd name="connsiteX1" fmla="*/ 394138 w 2222938"/>
              <a:gd name="connsiteY1" fmla="*/ 957535 h 1622314"/>
              <a:gd name="connsiteX2" fmla="*/ 1182414 w 2222938"/>
              <a:gd name="connsiteY2" fmla="*/ 989066 h 1622314"/>
              <a:gd name="connsiteX3" fmla="*/ 1513490 w 2222938"/>
              <a:gd name="connsiteY3" fmla="*/ 752584 h 1622314"/>
              <a:gd name="connsiteX4" fmla="*/ 1781504 w 2222938"/>
              <a:gd name="connsiteY4" fmla="*/ 263852 h 1622314"/>
              <a:gd name="connsiteX5" fmla="*/ 2188341 w 2222938"/>
              <a:gd name="connsiteY5" fmla="*/ 21020 h 1622314"/>
              <a:gd name="connsiteX6" fmla="*/ 2222938 w 2222938"/>
              <a:gd name="connsiteY6" fmla="*/ 1619686 h 1622314"/>
              <a:gd name="connsiteX0" fmla="*/ 0 w 2222938"/>
              <a:gd name="connsiteY0" fmla="*/ 1619687 h 1622314"/>
              <a:gd name="connsiteX1" fmla="*/ 394138 w 2222938"/>
              <a:gd name="connsiteY1" fmla="*/ 957535 h 1622314"/>
              <a:gd name="connsiteX2" fmla="*/ 1182414 w 2222938"/>
              <a:gd name="connsiteY2" fmla="*/ 989066 h 1622314"/>
              <a:gd name="connsiteX3" fmla="*/ 1513490 w 2222938"/>
              <a:gd name="connsiteY3" fmla="*/ 752584 h 1622314"/>
              <a:gd name="connsiteX4" fmla="*/ 1781504 w 2222938"/>
              <a:gd name="connsiteY4" fmla="*/ 263852 h 1622314"/>
              <a:gd name="connsiteX5" fmla="*/ 2188341 w 2222938"/>
              <a:gd name="connsiteY5" fmla="*/ 21020 h 1622314"/>
              <a:gd name="connsiteX6" fmla="*/ 2222938 w 2222938"/>
              <a:gd name="connsiteY6" fmla="*/ 1619686 h 1622314"/>
              <a:gd name="connsiteX0" fmla="*/ 0 w 2222938"/>
              <a:gd name="connsiteY0" fmla="*/ 1619687 h 1628664"/>
              <a:gd name="connsiteX1" fmla="*/ 394138 w 2222938"/>
              <a:gd name="connsiteY1" fmla="*/ 957535 h 1628664"/>
              <a:gd name="connsiteX2" fmla="*/ 1182414 w 2222938"/>
              <a:gd name="connsiteY2" fmla="*/ 989066 h 1628664"/>
              <a:gd name="connsiteX3" fmla="*/ 1513490 w 2222938"/>
              <a:gd name="connsiteY3" fmla="*/ 752584 h 1628664"/>
              <a:gd name="connsiteX4" fmla="*/ 1781504 w 2222938"/>
              <a:gd name="connsiteY4" fmla="*/ 263852 h 1628664"/>
              <a:gd name="connsiteX5" fmla="*/ 2188341 w 2222938"/>
              <a:gd name="connsiteY5" fmla="*/ 21020 h 1628664"/>
              <a:gd name="connsiteX6" fmla="*/ 2222938 w 2222938"/>
              <a:gd name="connsiteY6" fmla="*/ 1626036 h 1628664"/>
              <a:gd name="connsiteX0" fmla="*/ 0 w 2253483"/>
              <a:gd name="connsiteY0" fmla="*/ 1796028 h 1891862"/>
              <a:gd name="connsiteX1" fmla="*/ 394138 w 2253483"/>
              <a:gd name="connsiteY1" fmla="*/ 1133876 h 1891862"/>
              <a:gd name="connsiteX2" fmla="*/ 1182414 w 2253483"/>
              <a:gd name="connsiteY2" fmla="*/ 1165407 h 1891862"/>
              <a:gd name="connsiteX3" fmla="*/ 1513490 w 2253483"/>
              <a:gd name="connsiteY3" fmla="*/ 928925 h 1891862"/>
              <a:gd name="connsiteX4" fmla="*/ 1781504 w 2253483"/>
              <a:gd name="connsiteY4" fmla="*/ 440193 h 1891862"/>
              <a:gd name="connsiteX5" fmla="*/ 2188341 w 2253483"/>
              <a:gd name="connsiteY5" fmla="*/ 197361 h 1891862"/>
              <a:gd name="connsiteX6" fmla="*/ 2172356 w 2253483"/>
              <a:gd name="connsiteY6" fmla="*/ 1624359 h 1891862"/>
              <a:gd name="connsiteX7" fmla="*/ 2222938 w 2253483"/>
              <a:gd name="connsiteY7" fmla="*/ 1802377 h 1891862"/>
              <a:gd name="connsiteX0" fmla="*/ 0 w 2253483"/>
              <a:gd name="connsiteY0" fmla="*/ 1796028 h 1893978"/>
              <a:gd name="connsiteX1" fmla="*/ 394138 w 2253483"/>
              <a:gd name="connsiteY1" fmla="*/ 1133876 h 1893978"/>
              <a:gd name="connsiteX2" fmla="*/ 1182414 w 2253483"/>
              <a:gd name="connsiteY2" fmla="*/ 1165407 h 1893978"/>
              <a:gd name="connsiteX3" fmla="*/ 1513490 w 2253483"/>
              <a:gd name="connsiteY3" fmla="*/ 928925 h 1893978"/>
              <a:gd name="connsiteX4" fmla="*/ 1781504 w 2253483"/>
              <a:gd name="connsiteY4" fmla="*/ 440193 h 1893978"/>
              <a:gd name="connsiteX5" fmla="*/ 2188341 w 2253483"/>
              <a:gd name="connsiteY5" fmla="*/ 197361 h 1893978"/>
              <a:gd name="connsiteX6" fmla="*/ 2172356 w 2253483"/>
              <a:gd name="connsiteY6" fmla="*/ 1624359 h 1893978"/>
              <a:gd name="connsiteX7" fmla="*/ 1835588 w 2253483"/>
              <a:gd name="connsiteY7" fmla="*/ 1815077 h 1893978"/>
              <a:gd name="connsiteX0" fmla="*/ 0 w 2256658"/>
              <a:gd name="connsiteY0" fmla="*/ 1819311 h 2056961"/>
              <a:gd name="connsiteX1" fmla="*/ 394138 w 2256658"/>
              <a:gd name="connsiteY1" fmla="*/ 1157159 h 2056961"/>
              <a:gd name="connsiteX2" fmla="*/ 1182414 w 2256658"/>
              <a:gd name="connsiteY2" fmla="*/ 1188690 h 2056961"/>
              <a:gd name="connsiteX3" fmla="*/ 1513490 w 2256658"/>
              <a:gd name="connsiteY3" fmla="*/ 952208 h 2056961"/>
              <a:gd name="connsiteX4" fmla="*/ 1781504 w 2256658"/>
              <a:gd name="connsiteY4" fmla="*/ 463476 h 2056961"/>
              <a:gd name="connsiteX5" fmla="*/ 2188341 w 2256658"/>
              <a:gd name="connsiteY5" fmla="*/ 220644 h 2056961"/>
              <a:gd name="connsiteX6" fmla="*/ 2191406 w 2256658"/>
              <a:gd name="connsiteY6" fmla="*/ 1787342 h 2056961"/>
              <a:gd name="connsiteX7" fmla="*/ 1835588 w 2256658"/>
              <a:gd name="connsiteY7" fmla="*/ 1838360 h 2056961"/>
              <a:gd name="connsiteX0" fmla="*/ 0 w 2256658"/>
              <a:gd name="connsiteY0" fmla="*/ 1819311 h 2056961"/>
              <a:gd name="connsiteX1" fmla="*/ 394138 w 2256658"/>
              <a:gd name="connsiteY1" fmla="*/ 1157159 h 2056961"/>
              <a:gd name="connsiteX2" fmla="*/ 1182414 w 2256658"/>
              <a:gd name="connsiteY2" fmla="*/ 1188690 h 2056961"/>
              <a:gd name="connsiteX3" fmla="*/ 1513490 w 2256658"/>
              <a:gd name="connsiteY3" fmla="*/ 952208 h 2056961"/>
              <a:gd name="connsiteX4" fmla="*/ 1781504 w 2256658"/>
              <a:gd name="connsiteY4" fmla="*/ 463476 h 2056961"/>
              <a:gd name="connsiteX5" fmla="*/ 2188341 w 2256658"/>
              <a:gd name="connsiteY5" fmla="*/ 220644 h 2056961"/>
              <a:gd name="connsiteX6" fmla="*/ 2191406 w 2256658"/>
              <a:gd name="connsiteY6" fmla="*/ 1787342 h 2056961"/>
              <a:gd name="connsiteX7" fmla="*/ 1835588 w 2256658"/>
              <a:gd name="connsiteY7" fmla="*/ 1838360 h 2056961"/>
              <a:gd name="connsiteX0" fmla="*/ 0 w 2256658"/>
              <a:gd name="connsiteY0" fmla="*/ 1819311 h 1847411"/>
              <a:gd name="connsiteX1" fmla="*/ 394138 w 2256658"/>
              <a:gd name="connsiteY1" fmla="*/ 1157159 h 1847411"/>
              <a:gd name="connsiteX2" fmla="*/ 1182414 w 2256658"/>
              <a:gd name="connsiteY2" fmla="*/ 1188690 h 1847411"/>
              <a:gd name="connsiteX3" fmla="*/ 1513490 w 2256658"/>
              <a:gd name="connsiteY3" fmla="*/ 952208 h 1847411"/>
              <a:gd name="connsiteX4" fmla="*/ 1781504 w 2256658"/>
              <a:gd name="connsiteY4" fmla="*/ 463476 h 1847411"/>
              <a:gd name="connsiteX5" fmla="*/ 2188341 w 2256658"/>
              <a:gd name="connsiteY5" fmla="*/ 220644 h 1847411"/>
              <a:gd name="connsiteX6" fmla="*/ 2191406 w 2256658"/>
              <a:gd name="connsiteY6" fmla="*/ 1787342 h 1847411"/>
              <a:gd name="connsiteX7" fmla="*/ 1835588 w 2256658"/>
              <a:gd name="connsiteY7" fmla="*/ 1838360 h 1847411"/>
              <a:gd name="connsiteX0" fmla="*/ 0 w 2257716"/>
              <a:gd name="connsiteY0" fmla="*/ 1818253 h 1840003"/>
              <a:gd name="connsiteX1" fmla="*/ 394138 w 2257716"/>
              <a:gd name="connsiteY1" fmla="*/ 1156101 h 1840003"/>
              <a:gd name="connsiteX2" fmla="*/ 1182414 w 2257716"/>
              <a:gd name="connsiteY2" fmla="*/ 1187632 h 1840003"/>
              <a:gd name="connsiteX3" fmla="*/ 1513490 w 2257716"/>
              <a:gd name="connsiteY3" fmla="*/ 951150 h 1840003"/>
              <a:gd name="connsiteX4" fmla="*/ 1781504 w 2257716"/>
              <a:gd name="connsiteY4" fmla="*/ 462418 h 1840003"/>
              <a:gd name="connsiteX5" fmla="*/ 2188341 w 2257716"/>
              <a:gd name="connsiteY5" fmla="*/ 219586 h 1840003"/>
              <a:gd name="connsiteX6" fmla="*/ 2197756 w 2257716"/>
              <a:gd name="connsiteY6" fmla="*/ 1779934 h 1840003"/>
              <a:gd name="connsiteX7" fmla="*/ 1835588 w 2257716"/>
              <a:gd name="connsiteY7" fmla="*/ 1837302 h 1840003"/>
              <a:gd name="connsiteX0" fmla="*/ 0 w 2257716"/>
              <a:gd name="connsiteY0" fmla="*/ 1818253 h 1840003"/>
              <a:gd name="connsiteX1" fmla="*/ 394138 w 2257716"/>
              <a:gd name="connsiteY1" fmla="*/ 1156101 h 1840003"/>
              <a:gd name="connsiteX2" fmla="*/ 1182414 w 2257716"/>
              <a:gd name="connsiteY2" fmla="*/ 1187632 h 1840003"/>
              <a:gd name="connsiteX3" fmla="*/ 1513490 w 2257716"/>
              <a:gd name="connsiteY3" fmla="*/ 951150 h 1840003"/>
              <a:gd name="connsiteX4" fmla="*/ 1781504 w 2257716"/>
              <a:gd name="connsiteY4" fmla="*/ 462418 h 1840003"/>
              <a:gd name="connsiteX5" fmla="*/ 2188341 w 2257716"/>
              <a:gd name="connsiteY5" fmla="*/ 219586 h 1840003"/>
              <a:gd name="connsiteX6" fmla="*/ 2197756 w 2257716"/>
              <a:gd name="connsiteY6" fmla="*/ 1779934 h 1840003"/>
              <a:gd name="connsiteX7" fmla="*/ 1835588 w 2257716"/>
              <a:gd name="connsiteY7" fmla="*/ 1837302 h 1840003"/>
              <a:gd name="connsiteX0" fmla="*/ 0 w 2259833"/>
              <a:gd name="connsiteY0" fmla="*/ 1826720 h 1899270"/>
              <a:gd name="connsiteX1" fmla="*/ 394138 w 2259833"/>
              <a:gd name="connsiteY1" fmla="*/ 1164568 h 1899270"/>
              <a:gd name="connsiteX2" fmla="*/ 1182414 w 2259833"/>
              <a:gd name="connsiteY2" fmla="*/ 1196099 h 1899270"/>
              <a:gd name="connsiteX3" fmla="*/ 1513490 w 2259833"/>
              <a:gd name="connsiteY3" fmla="*/ 959617 h 1899270"/>
              <a:gd name="connsiteX4" fmla="*/ 1781504 w 2259833"/>
              <a:gd name="connsiteY4" fmla="*/ 470885 h 1899270"/>
              <a:gd name="connsiteX5" fmla="*/ 2188341 w 2259833"/>
              <a:gd name="connsiteY5" fmla="*/ 228053 h 1899270"/>
              <a:gd name="connsiteX6" fmla="*/ 2210456 w 2259833"/>
              <a:gd name="connsiteY6" fmla="*/ 1839201 h 1899270"/>
              <a:gd name="connsiteX7" fmla="*/ 1835588 w 2259833"/>
              <a:gd name="connsiteY7" fmla="*/ 1845769 h 1899270"/>
              <a:gd name="connsiteX0" fmla="*/ 0 w 2259833"/>
              <a:gd name="connsiteY0" fmla="*/ 1826720 h 1854820"/>
              <a:gd name="connsiteX1" fmla="*/ 394138 w 2259833"/>
              <a:gd name="connsiteY1" fmla="*/ 1164568 h 1854820"/>
              <a:gd name="connsiteX2" fmla="*/ 1182414 w 2259833"/>
              <a:gd name="connsiteY2" fmla="*/ 1196099 h 1854820"/>
              <a:gd name="connsiteX3" fmla="*/ 1513490 w 2259833"/>
              <a:gd name="connsiteY3" fmla="*/ 959617 h 1854820"/>
              <a:gd name="connsiteX4" fmla="*/ 1781504 w 2259833"/>
              <a:gd name="connsiteY4" fmla="*/ 470885 h 1854820"/>
              <a:gd name="connsiteX5" fmla="*/ 2188341 w 2259833"/>
              <a:gd name="connsiteY5" fmla="*/ 228053 h 1854820"/>
              <a:gd name="connsiteX6" fmla="*/ 2210456 w 2259833"/>
              <a:gd name="connsiteY6" fmla="*/ 1839201 h 1854820"/>
              <a:gd name="connsiteX7" fmla="*/ 1835588 w 2259833"/>
              <a:gd name="connsiteY7" fmla="*/ 1845769 h 1854820"/>
              <a:gd name="connsiteX0" fmla="*/ 0 w 2259833"/>
              <a:gd name="connsiteY0" fmla="*/ 1826720 h 1858469"/>
              <a:gd name="connsiteX1" fmla="*/ 394138 w 2259833"/>
              <a:gd name="connsiteY1" fmla="*/ 1164568 h 1858469"/>
              <a:gd name="connsiteX2" fmla="*/ 1182414 w 2259833"/>
              <a:gd name="connsiteY2" fmla="*/ 1196099 h 1858469"/>
              <a:gd name="connsiteX3" fmla="*/ 1513490 w 2259833"/>
              <a:gd name="connsiteY3" fmla="*/ 959617 h 1858469"/>
              <a:gd name="connsiteX4" fmla="*/ 1781504 w 2259833"/>
              <a:gd name="connsiteY4" fmla="*/ 470885 h 1858469"/>
              <a:gd name="connsiteX5" fmla="*/ 2188341 w 2259833"/>
              <a:gd name="connsiteY5" fmla="*/ 228053 h 1858469"/>
              <a:gd name="connsiteX6" fmla="*/ 2210456 w 2259833"/>
              <a:gd name="connsiteY6" fmla="*/ 1839201 h 1858469"/>
              <a:gd name="connsiteX7" fmla="*/ 1835588 w 2259833"/>
              <a:gd name="connsiteY7" fmla="*/ 1858469 h 1858469"/>
              <a:gd name="connsiteX0" fmla="*/ 0 w 2285233"/>
              <a:gd name="connsiteY0" fmla="*/ 1814020 h 1845769"/>
              <a:gd name="connsiteX1" fmla="*/ 394138 w 2285233"/>
              <a:gd name="connsiteY1" fmla="*/ 1151868 h 1845769"/>
              <a:gd name="connsiteX2" fmla="*/ 1182414 w 2285233"/>
              <a:gd name="connsiteY2" fmla="*/ 1183399 h 1845769"/>
              <a:gd name="connsiteX3" fmla="*/ 1513490 w 2285233"/>
              <a:gd name="connsiteY3" fmla="*/ 946917 h 1845769"/>
              <a:gd name="connsiteX4" fmla="*/ 1781504 w 2285233"/>
              <a:gd name="connsiteY4" fmla="*/ 458185 h 1845769"/>
              <a:gd name="connsiteX5" fmla="*/ 2213741 w 2285233"/>
              <a:gd name="connsiteY5" fmla="*/ 228053 h 1845769"/>
              <a:gd name="connsiteX6" fmla="*/ 2210456 w 2285233"/>
              <a:gd name="connsiteY6" fmla="*/ 1826501 h 1845769"/>
              <a:gd name="connsiteX7" fmla="*/ 1835588 w 2285233"/>
              <a:gd name="connsiteY7" fmla="*/ 1845769 h 1845769"/>
              <a:gd name="connsiteX0" fmla="*/ 0 w 2285233"/>
              <a:gd name="connsiteY0" fmla="*/ 1814020 h 1845769"/>
              <a:gd name="connsiteX1" fmla="*/ 394138 w 2285233"/>
              <a:gd name="connsiteY1" fmla="*/ 1151868 h 1845769"/>
              <a:gd name="connsiteX2" fmla="*/ 1182414 w 2285233"/>
              <a:gd name="connsiteY2" fmla="*/ 1183399 h 1845769"/>
              <a:gd name="connsiteX3" fmla="*/ 1513490 w 2285233"/>
              <a:gd name="connsiteY3" fmla="*/ 946917 h 1845769"/>
              <a:gd name="connsiteX4" fmla="*/ 1781504 w 2285233"/>
              <a:gd name="connsiteY4" fmla="*/ 458185 h 1845769"/>
              <a:gd name="connsiteX5" fmla="*/ 2213741 w 2285233"/>
              <a:gd name="connsiteY5" fmla="*/ 228053 h 1845769"/>
              <a:gd name="connsiteX6" fmla="*/ 2210456 w 2285233"/>
              <a:gd name="connsiteY6" fmla="*/ 1826501 h 1845769"/>
              <a:gd name="connsiteX7" fmla="*/ 1835588 w 2285233"/>
              <a:gd name="connsiteY7" fmla="*/ 1845769 h 1845769"/>
              <a:gd name="connsiteX0" fmla="*/ 0 w 2243848"/>
              <a:gd name="connsiteY0" fmla="*/ 1814020 h 1845769"/>
              <a:gd name="connsiteX1" fmla="*/ 394138 w 2243848"/>
              <a:gd name="connsiteY1" fmla="*/ 1151868 h 1845769"/>
              <a:gd name="connsiteX2" fmla="*/ 1182414 w 2243848"/>
              <a:gd name="connsiteY2" fmla="*/ 1183399 h 1845769"/>
              <a:gd name="connsiteX3" fmla="*/ 1513490 w 2243848"/>
              <a:gd name="connsiteY3" fmla="*/ 946917 h 1845769"/>
              <a:gd name="connsiteX4" fmla="*/ 1781504 w 2243848"/>
              <a:gd name="connsiteY4" fmla="*/ 458185 h 1845769"/>
              <a:gd name="connsiteX5" fmla="*/ 2213741 w 2243848"/>
              <a:gd name="connsiteY5" fmla="*/ 228053 h 1845769"/>
              <a:gd name="connsiteX6" fmla="*/ 2210456 w 2243848"/>
              <a:gd name="connsiteY6" fmla="*/ 1826501 h 1845769"/>
              <a:gd name="connsiteX7" fmla="*/ 1835588 w 2243848"/>
              <a:gd name="connsiteY7" fmla="*/ 1845769 h 1845769"/>
              <a:gd name="connsiteX0" fmla="*/ 0 w 2243848"/>
              <a:gd name="connsiteY0" fmla="*/ 1674320 h 1706069"/>
              <a:gd name="connsiteX1" fmla="*/ 394138 w 2243848"/>
              <a:gd name="connsiteY1" fmla="*/ 1012168 h 1706069"/>
              <a:gd name="connsiteX2" fmla="*/ 1182414 w 2243848"/>
              <a:gd name="connsiteY2" fmla="*/ 1043699 h 1706069"/>
              <a:gd name="connsiteX3" fmla="*/ 1513490 w 2243848"/>
              <a:gd name="connsiteY3" fmla="*/ 807217 h 1706069"/>
              <a:gd name="connsiteX4" fmla="*/ 1781504 w 2243848"/>
              <a:gd name="connsiteY4" fmla="*/ 318485 h 1706069"/>
              <a:gd name="connsiteX5" fmla="*/ 2213741 w 2243848"/>
              <a:gd name="connsiteY5" fmla="*/ 88353 h 1706069"/>
              <a:gd name="connsiteX6" fmla="*/ 2210456 w 2243848"/>
              <a:gd name="connsiteY6" fmla="*/ 1686801 h 1706069"/>
              <a:gd name="connsiteX7" fmla="*/ 1835588 w 2243848"/>
              <a:gd name="connsiteY7" fmla="*/ 1706069 h 1706069"/>
              <a:gd name="connsiteX0" fmla="*/ 0 w 2271144"/>
              <a:gd name="connsiteY0" fmla="*/ 1674320 h 1716067"/>
              <a:gd name="connsiteX1" fmla="*/ 394138 w 2271144"/>
              <a:gd name="connsiteY1" fmla="*/ 1012168 h 1716067"/>
              <a:gd name="connsiteX2" fmla="*/ 1182414 w 2271144"/>
              <a:gd name="connsiteY2" fmla="*/ 1043699 h 1716067"/>
              <a:gd name="connsiteX3" fmla="*/ 1513490 w 2271144"/>
              <a:gd name="connsiteY3" fmla="*/ 807217 h 1716067"/>
              <a:gd name="connsiteX4" fmla="*/ 1781504 w 2271144"/>
              <a:gd name="connsiteY4" fmla="*/ 318485 h 1716067"/>
              <a:gd name="connsiteX5" fmla="*/ 2213741 w 2271144"/>
              <a:gd name="connsiteY5" fmla="*/ 88353 h 1716067"/>
              <a:gd name="connsiteX6" fmla="*/ 2237752 w 2271144"/>
              <a:gd name="connsiteY6" fmla="*/ 1700448 h 1716067"/>
              <a:gd name="connsiteX7" fmla="*/ 1835588 w 2271144"/>
              <a:gd name="connsiteY7" fmla="*/ 1706069 h 1716067"/>
              <a:gd name="connsiteX0" fmla="*/ 0 w 2237752"/>
              <a:gd name="connsiteY0" fmla="*/ 1674320 h 1716067"/>
              <a:gd name="connsiteX1" fmla="*/ 394138 w 2237752"/>
              <a:gd name="connsiteY1" fmla="*/ 1012168 h 1716067"/>
              <a:gd name="connsiteX2" fmla="*/ 1182414 w 2237752"/>
              <a:gd name="connsiteY2" fmla="*/ 1043699 h 1716067"/>
              <a:gd name="connsiteX3" fmla="*/ 1513490 w 2237752"/>
              <a:gd name="connsiteY3" fmla="*/ 807217 h 1716067"/>
              <a:gd name="connsiteX4" fmla="*/ 1781504 w 2237752"/>
              <a:gd name="connsiteY4" fmla="*/ 318485 h 1716067"/>
              <a:gd name="connsiteX5" fmla="*/ 2213741 w 2237752"/>
              <a:gd name="connsiteY5" fmla="*/ 88353 h 1716067"/>
              <a:gd name="connsiteX6" fmla="*/ 2237752 w 2237752"/>
              <a:gd name="connsiteY6" fmla="*/ 1700448 h 1716067"/>
              <a:gd name="connsiteX7" fmla="*/ 1835588 w 2237752"/>
              <a:gd name="connsiteY7" fmla="*/ 1706069 h 1716067"/>
              <a:gd name="connsiteX0" fmla="*/ 0 w 2271144"/>
              <a:gd name="connsiteY0" fmla="*/ 1674320 h 1716067"/>
              <a:gd name="connsiteX1" fmla="*/ 394138 w 2271144"/>
              <a:gd name="connsiteY1" fmla="*/ 1012168 h 1716067"/>
              <a:gd name="connsiteX2" fmla="*/ 1182414 w 2271144"/>
              <a:gd name="connsiteY2" fmla="*/ 1043699 h 1716067"/>
              <a:gd name="connsiteX3" fmla="*/ 1513490 w 2271144"/>
              <a:gd name="connsiteY3" fmla="*/ 807217 h 1716067"/>
              <a:gd name="connsiteX4" fmla="*/ 1781504 w 2271144"/>
              <a:gd name="connsiteY4" fmla="*/ 318485 h 1716067"/>
              <a:gd name="connsiteX5" fmla="*/ 2213741 w 2271144"/>
              <a:gd name="connsiteY5" fmla="*/ 88353 h 1716067"/>
              <a:gd name="connsiteX6" fmla="*/ 2237752 w 2271144"/>
              <a:gd name="connsiteY6" fmla="*/ 1700448 h 1716067"/>
              <a:gd name="connsiteX7" fmla="*/ 1835588 w 2271144"/>
              <a:gd name="connsiteY7" fmla="*/ 1706069 h 1716067"/>
              <a:gd name="connsiteX0" fmla="*/ 0 w 2237752"/>
              <a:gd name="connsiteY0" fmla="*/ 1674320 h 1716067"/>
              <a:gd name="connsiteX1" fmla="*/ 394138 w 2237752"/>
              <a:gd name="connsiteY1" fmla="*/ 1012168 h 1716067"/>
              <a:gd name="connsiteX2" fmla="*/ 1182414 w 2237752"/>
              <a:gd name="connsiteY2" fmla="*/ 1043699 h 1716067"/>
              <a:gd name="connsiteX3" fmla="*/ 1513490 w 2237752"/>
              <a:gd name="connsiteY3" fmla="*/ 807217 h 1716067"/>
              <a:gd name="connsiteX4" fmla="*/ 1781504 w 2237752"/>
              <a:gd name="connsiteY4" fmla="*/ 318485 h 1716067"/>
              <a:gd name="connsiteX5" fmla="*/ 2213741 w 2237752"/>
              <a:gd name="connsiteY5" fmla="*/ 88353 h 1716067"/>
              <a:gd name="connsiteX6" fmla="*/ 2237752 w 2237752"/>
              <a:gd name="connsiteY6" fmla="*/ 1700448 h 1716067"/>
              <a:gd name="connsiteX7" fmla="*/ 1835588 w 2237752"/>
              <a:gd name="connsiteY7" fmla="*/ 1706069 h 171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7752" h="1716067">
                <a:moveTo>
                  <a:pt x="0" y="1674320"/>
                </a:moveTo>
                <a:cubicBezTo>
                  <a:pt x="98534" y="1395796"/>
                  <a:pt x="197069" y="1117272"/>
                  <a:pt x="394138" y="1012168"/>
                </a:cubicBezTo>
                <a:cubicBezTo>
                  <a:pt x="591207" y="907064"/>
                  <a:pt x="995855" y="1077857"/>
                  <a:pt x="1182414" y="1043699"/>
                </a:cubicBezTo>
                <a:cubicBezTo>
                  <a:pt x="1368973" y="1009541"/>
                  <a:pt x="1413642" y="928086"/>
                  <a:pt x="1513490" y="807217"/>
                </a:cubicBezTo>
                <a:cubicBezTo>
                  <a:pt x="1613338" y="686348"/>
                  <a:pt x="1664796" y="438296"/>
                  <a:pt x="1781504" y="318485"/>
                </a:cubicBezTo>
                <a:cubicBezTo>
                  <a:pt x="1898213" y="198674"/>
                  <a:pt x="2027949" y="0"/>
                  <a:pt x="2213741" y="88353"/>
                </a:cubicBezTo>
                <a:cubicBezTo>
                  <a:pt x="2228083" y="348156"/>
                  <a:pt x="2230201" y="1376238"/>
                  <a:pt x="2237752" y="1700448"/>
                </a:cubicBezTo>
                <a:cubicBezTo>
                  <a:pt x="1836060" y="1716067"/>
                  <a:pt x="1832449" y="1675341"/>
                  <a:pt x="1835588" y="1706069"/>
                </a:cubicBezTo>
              </a:path>
            </a:pathLst>
          </a:custGeom>
          <a:solidFill>
            <a:srgbClr val="C7E6A4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278622" y="4255983"/>
            <a:ext cx="2601310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4479311" y="5314356"/>
            <a:ext cx="1624642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>
            <a:off x="5308192" y="6141648"/>
            <a:ext cx="2601310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799790" y="4080680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V</a:t>
            </a:r>
            <a:r>
              <a:rPr lang="en-US" sz="2000" baseline="-25000" dirty="0" err="1" smtClean="0"/>
              <a:t>p</a:t>
            </a:r>
            <a:endParaRPr lang="en-US" sz="2000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4966008" y="2429457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V</a:t>
            </a:r>
            <a:r>
              <a:rPr lang="en-US" sz="2000" baseline="-25000" dirty="0" err="1" smtClean="0"/>
              <a:t>w</a:t>
            </a:r>
            <a:endParaRPr lang="en-US" sz="20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7832803" y="5911755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000" dirty="0" err="1" smtClean="0"/>
              <a:t>V</a:t>
            </a:r>
            <a:r>
              <a:rPr lang="en-US" sz="2000" baseline="-25000" dirty="0" err="1" smtClean="0"/>
              <a:t>p</a:t>
            </a:r>
            <a:endParaRPr lang="en-US" sz="2000" baseline="-25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866025" y="2743202"/>
            <a:ext cx="2429302" cy="982639"/>
          </a:xfrm>
          <a:prstGeom prst="roundRect">
            <a:avLst/>
          </a:prstGeom>
          <a:solidFill>
            <a:srgbClr val="FFFF99"/>
          </a:solidFill>
          <a:ln w="12700" cap="sq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34662"/>
            <a:ext cx="8068441" cy="488730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he-IL" sz="2400" dirty="0" smtClean="0"/>
              <a:t>Given a pattern </a:t>
            </a:r>
            <a:r>
              <a:rPr lang="en-US" altLang="he-IL" sz="2400" b="1" i="1" dirty="0" smtClean="0">
                <a:solidFill>
                  <a:srgbClr val="C00000"/>
                </a:solidFill>
              </a:rPr>
              <a:t>p</a:t>
            </a:r>
            <a:r>
              <a:rPr lang="en-US" altLang="he-IL" sz="2400" dirty="0" smtClean="0"/>
              <a:t> and a candidate window </a:t>
            </a:r>
            <a:r>
              <a:rPr lang="en-US" altLang="he-IL" sz="2400" b="1" i="1" dirty="0" smtClean="0">
                <a:solidFill>
                  <a:srgbClr val="C00000"/>
                </a:solidFill>
              </a:rPr>
              <a:t>w  </a:t>
            </a:r>
            <a:r>
              <a:rPr lang="en-US" altLang="he-IL" sz="2400" dirty="0" smtClean="0"/>
              <a:t>a </a:t>
            </a:r>
            <a:r>
              <a:rPr lang="en-US" altLang="he-IL" sz="2400" b="1" i="1" dirty="0" smtClean="0"/>
              <a:t>distance metric </a:t>
            </a:r>
            <a:r>
              <a:rPr lang="en-US" altLang="he-IL" sz="2400" dirty="0" smtClean="0"/>
              <a:t>must be </a:t>
            </a:r>
            <a:r>
              <a:rPr lang="en-US" altLang="he-IL" sz="2400" dirty="0"/>
              <a:t>defined, according to which </a:t>
            </a:r>
            <a:r>
              <a:rPr lang="en-US" altLang="he-IL" sz="2400" dirty="0" err="1" smtClean="0"/>
              <a:t>matchings</a:t>
            </a:r>
            <a:r>
              <a:rPr lang="en-US" altLang="he-IL" sz="2400" dirty="0" smtClean="0"/>
              <a:t> </a:t>
            </a:r>
            <a:r>
              <a:rPr lang="en-US" altLang="he-IL" sz="2400" dirty="0"/>
              <a:t>are determined</a:t>
            </a:r>
            <a:r>
              <a:rPr lang="en-US" altLang="he-IL" sz="2400" dirty="0" smtClean="0"/>
              <a:t>:</a:t>
            </a:r>
          </a:p>
          <a:p>
            <a:pPr>
              <a:spcAft>
                <a:spcPts val="600"/>
              </a:spcAft>
            </a:pPr>
            <a:endParaRPr lang="en-US" altLang="he-IL" sz="2400" dirty="0" smtClean="0"/>
          </a:p>
          <a:p>
            <a:pPr marL="0" indent="0">
              <a:spcAft>
                <a:spcPts val="600"/>
              </a:spcAft>
              <a:buNone/>
            </a:pPr>
            <a:endParaRPr lang="en-US" altLang="he-IL" sz="3600" dirty="0" smtClean="0"/>
          </a:p>
          <a:p>
            <a:pPr>
              <a:spcAft>
                <a:spcPts val="600"/>
              </a:spcAft>
            </a:pPr>
            <a:r>
              <a:rPr lang="en-US" altLang="he-IL" sz="2400" dirty="0" smtClean="0"/>
              <a:t>Desired properties of </a:t>
            </a:r>
            <a:r>
              <a:rPr lang="en-US" altLang="he-IL" sz="2400" i="1" dirty="0" smtClean="0"/>
              <a:t>D</a:t>
            </a:r>
            <a:r>
              <a:rPr lang="en-US" altLang="he-IL" sz="2400" dirty="0" smtClean="0"/>
              <a:t>(</a:t>
            </a:r>
            <a:r>
              <a:rPr lang="en-US" altLang="he-IL" sz="2400" b="1" i="1" dirty="0" err="1" smtClean="0"/>
              <a:t>p</a:t>
            </a:r>
            <a:r>
              <a:rPr lang="en-US" altLang="he-IL" sz="2400" dirty="0" err="1" smtClean="0"/>
              <a:t>,</a:t>
            </a:r>
            <a:r>
              <a:rPr lang="en-US" altLang="he-IL" sz="2400" b="1" i="1" dirty="0" err="1" smtClean="0"/>
              <a:t>w</a:t>
            </a:r>
            <a:r>
              <a:rPr lang="en-US" altLang="he-IL" sz="2400" dirty="0" smtClean="0"/>
              <a:t>) :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Discriminative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Robust to Noise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Invariant to some deformations: </a:t>
            </a:r>
            <a:r>
              <a:rPr lang="en-US" altLang="he-IL" b="1" dirty="0" smtClean="0"/>
              <a:t>tone mapping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Fast to execute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70135"/>
            <a:ext cx="8178800" cy="769441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4400" b="1" kern="1200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Distance Metric</a:t>
            </a:r>
            <a:endParaRPr lang="en-US" sz="4400" b="1" kern="1200" dirty="0">
              <a:ln w="1143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2597" y="2903916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rgbClr val="C00000"/>
                </a:solidFill>
              </a:rPr>
              <a:t>D</a:t>
            </a:r>
            <a:r>
              <a:rPr lang="en-US" sz="3600" dirty="0" smtClean="0">
                <a:solidFill>
                  <a:srgbClr val="C00000"/>
                </a:solidFill>
              </a:rPr>
              <a:t>(</a:t>
            </a:r>
            <a:r>
              <a:rPr lang="en-US" sz="3600" b="1" i="1" dirty="0" err="1" smtClean="0">
                <a:solidFill>
                  <a:srgbClr val="C00000"/>
                </a:solidFill>
              </a:rPr>
              <a:t>p</a:t>
            </a:r>
            <a:r>
              <a:rPr lang="en-US" sz="3600" dirty="0" err="1" smtClean="0">
                <a:solidFill>
                  <a:srgbClr val="C00000"/>
                </a:solidFill>
              </a:rPr>
              <a:t>,</a:t>
            </a:r>
            <a:r>
              <a:rPr lang="en-US" sz="3600" b="1" i="1" dirty="0" err="1" smtClean="0">
                <a:solidFill>
                  <a:srgbClr val="C00000"/>
                </a:solidFill>
              </a:rPr>
              <a:t>w</a:t>
            </a:r>
            <a:r>
              <a:rPr lang="en-US" sz="3600" dirty="0" smtClean="0">
                <a:solidFill>
                  <a:srgbClr val="C00000"/>
                </a:solidFill>
              </a:rPr>
              <a:t>)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834119" y="4708478"/>
            <a:ext cx="3272651" cy="1721394"/>
          </a:xfrm>
          <a:prstGeom prst="roundRect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210937" y="2047168"/>
            <a:ext cx="3821373" cy="996287"/>
          </a:xfrm>
          <a:prstGeom prst="roundRect">
            <a:avLst/>
          </a:prstGeom>
          <a:solidFill>
            <a:srgbClr val="FFFF99"/>
          </a:solidFill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" y="1308534"/>
            <a:ext cx="8513380" cy="123677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he-IL" b="1" dirty="0" smtClean="0"/>
              <a:t>Sum of Squared Difference (SSD): </a:t>
            </a:r>
          </a:p>
          <a:p>
            <a:pPr>
              <a:spcAft>
                <a:spcPts val="600"/>
              </a:spcAft>
            </a:pPr>
            <a:endParaRPr lang="en-US" altLang="he-IL" sz="2400" b="1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2965" y="390555"/>
            <a:ext cx="8434552" cy="707886"/>
          </a:xfr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4000" b="1" kern="1200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101600" dist="40000" dir="5040000" sx="101000" sy="101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Arial" charset="0"/>
              </a:rPr>
              <a:t>Most Common Distance Metrics</a:t>
            </a:r>
            <a:endParaRPr lang="en-US" sz="4000" b="1" kern="1200" dirty="0">
              <a:ln w="1143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101600" dist="40000" dir="5040000" sx="101000" sy="101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rot="5400000" flipH="1" flipV="1">
            <a:off x="4566312" y="5517778"/>
            <a:ext cx="1389424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>
            <a:off x="5262612" y="6226667"/>
            <a:ext cx="2601310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flipV="1">
            <a:off x="5249904" y="4823860"/>
            <a:ext cx="1832365" cy="1403514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16065" name="Object 1"/>
          <p:cNvGraphicFramePr>
            <a:graphicFrameLocks noChangeAspect="1"/>
          </p:cNvGraphicFramePr>
          <p:nvPr/>
        </p:nvGraphicFramePr>
        <p:xfrm>
          <a:off x="2422360" y="2183859"/>
          <a:ext cx="3334727" cy="750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3" name="משוואה" r:id="rId4" imgW="1129810" imgH="253890" progId="Equation.3">
                  <p:embed/>
                </p:oleObj>
              </mc:Choice>
              <mc:Fallback>
                <p:oleObj name="משוואה" r:id="rId4" imgW="1129810" imgH="25389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360" y="2183859"/>
                        <a:ext cx="3334727" cy="7504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48884" y="2664163"/>
            <a:ext cx="8513380" cy="318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lvl="1" indent="0">
              <a:spcAft>
                <a:spcPts val="600"/>
              </a:spcAft>
              <a:buNone/>
            </a:pPr>
            <a:endParaRPr lang="en-US" altLang="he-IL" dirty="0" smtClean="0"/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By far the most common solution.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Assumes the </a:t>
            </a:r>
            <a:r>
              <a:rPr lang="en-US" altLang="he-IL" dirty="0" smtClean="0">
                <a:solidFill>
                  <a:srgbClr val="C00000"/>
                </a:solidFill>
              </a:rPr>
              <a:t>identity tone mapping</a:t>
            </a:r>
            <a:r>
              <a:rPr lang="en-US" altLang="he-IL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Fast implementation (~1 convolution).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4834119" y="4708478"/>
            <a:ext cx="3272651" cy="1721394"/>
          </a:xfrm>
          <a:prstGeom prst="roundRect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378424" y="1705970"/>
            <a:ext cx="5418161" cy="1501254"/>
          </a:xfrm>
          <a:prstGeom prst="roundRect">
            <a:avLst/>
          </a:prstGeom>
          <a:solidFill>
            <a:srgbClr val="FFFF99"/>
          </a:solidFill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" y="986413"/>
            <a:ext cx="8434551" cy="421339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he-IL" b="1" dirty="0" smtClean="0"/>
              <a:t>Normalized Cross Correlation (NCC):</a:t>
            </a:r>
          </a:p>
          <a:p>
            <a:pPr>
              <a:spcAft>
                <a:spcPts val="600"/>
              </a:spcAft>
            </a:pPr>
            <a:endParaRPr lang="en-US" altLang="he-IL" sz="2400" b="1" dirty="0" smtClean="0"/>
          </a:p>
          <a:p>
            <a:pPr>
              <a:spcAft>
                <a:spcPts val="600"/>
              </a:spcAft>
              <a:buNone/>
            </a:pPr>
            <a:endParaRPr lang="en-US" altLang="he-IL" sz="2400" b="1" dirty="0" smtClean="0"/>
          </a:p>
          <a:p>
            <a:pPr lvl="1">
              <a:spcAft>
                <a:spcPts val="600"/>
              </a:spcAft>
            </a:pPr>
            <a:endParaRPr lang="en-US" altLang="he-IL" dirty="0" smtClean="0"/>
          </a:p>
          <a:p>
            <a:pPr lvl="1">
              <a:spcAft>
                <a:spcPts val="600"/>
              </a:spcAft>
              <a:buNone/>
            </a:pPr>
            <a:endParaRPr lang="en-US" altLang="he-IL" dirty="0" smtClean="0"/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Compensates for </a:t>
            </a:r>
            <a:r>
              <a:rPr lang="en-US" altLang="he-IL" dirty="0" smtClean="0">
                <a:solidFill>
                  <a:srgbClr val="C00000"/>
                </a:solidFill>
              </a:rPr>
              <a:t>linear mappings</a:t>
            </a:r>
            <a:r>
              <a:rPr lang="en-US" altLang="he-IL" dirty="0" smtClean="0">
                <a:solidFill>
                  <a:srgbClr val="FF0000"/>
                </a:solidFill>
              </a:rPr>
              <a:t>.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Fast implementation (~ 1 convolution) .</a:t>
            </a:r>
          </a:p>
          <a:p>
            <a:pPr lvl="1">
              <a:spcAft>
                <a:spcPts val="600"/>
              </a:spcAft>
              <a:buNone/>
            </a:pPr>
            <a:endParaRPr lang="en-US" altLang="he-IL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419367" y="1774210"/>
          <a:ext cx="5142790" cy="1302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0" name="משוואה" r:id="rId4" imgW="2159000" imgH="546100" progId="Equation.3">
                  <p:embed/>
                </p:oleObj>
              </mc:Choice>
              <mc:Fallback>
                <p:oleObj name="משוואה" r:id="rId4" imgW="2159000" imgH="5461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367" y="1774210"/>
                        <a:ext cx="5142790" cy="13027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rot="5400000" flipH="1" flipV="1">
            <a:off x="4566312" y="5531426"/>
            <a:ext cx="1389424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5248964" y="6226667"/>
            <a:ext cx="2601310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4761158" y="5013434"/>
            <a:ext cx="2301794" cy="961684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4834119" y="4708478"/>
            <a:ext cx="3272651" cy="1721394"/>
          </a:xfrm>
          <a:prstGeom prst="roundRect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616657" y="998594"/>
            <a:ext cx="3903260" cy="1132764"/>
          </a:xfrm>
          <a:prstGeom prst="roundRect">
            <a:avLst/>
          </a:prstGeom>
          <a:solidFill>
            <a:srgbClr val="FFFF99"/>
          </a:solidFill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" y="191654"/>
            <a:ext cx="8434551" cy="565981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he-IL" b="1" dirty="0" smtClean="0"/>
              <a:t>Ordinal Coding (LBP, SURF, BRIEF):</a:t>
            </a:r>
          </a:p>
          <a:p>
            <a:pPr>
              <a:spcAft>
                <a:spcPts val="600"/>
              </a:spcAft>
            </a:pPr>
            <a:endParaRPr lang="en-US" altLang="he-IL" sz="2400" b="1" dirty="0" smtClean="0"/>
          </a:p>
          <a:p>
            <a:pPr>
              <a:spcAft>
                <a:spcPts val="600"/>
              </a:spcAft>
              <a:buNone/>
            </a:pPr>
            <a:endParaRPr lang="en-US" altLang="he-IL" sz="2400" b="1" dirty="0" smtClean="0"/>
          </a:p>
          <a:p>
            <a:pPr lvl="1">
              <a:spcAft>
                <a:spcPts val="600"/>
              </a:spcAft>
            </a:pPr>
            <a:endParaRPr lang="en-US" altLang="he-IL" dirty="0" smtClean="0"/>
          </a:p>
          <a:p>
            <a:pPr lvl="1">
              <a:spcAft>
                <a:spcPts val="600"/>
              </a:spcAft>
              <a:buNone/>
            </a:pPr>
            <a:endParaRPr lang="en-US" altLang="he-IL" dirty="0" smtClean="0"/>
          </a:p>
          <a:p>
            <a:pPr lvl="1">
              <a:spcAft>
                <a:spcPts val="600"/>
              </a:spcAft>
              <a:buNone/>
            </a:pPr>
            <a:endParaRPr lang="en-US" altLang="he-IL" dirty="0" smtClean="0"/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Each pixel is assigned a value representing its surrounding structural content.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Compensates </a:t>
            </a:r>
            <a:r>
              <a:rPr lang="en-US" altLang="he-IL" dirty="0" smtClean="0">
                <a:solidFill>
                  <a:srgbClr val="C00000"/>
                </a:solidFill>
              </a:rPr>
              <a:t>for monotonic mappings.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Fast implementation.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Sensitive to noise.</a:t>
            </a:r>
          </a:p>
          <a:p>
            <a:pPr lvl="1">
              <a:spcAft>
                <a:spcPts val="600"/>
              </a:spcAft>
              <a:buNone/>
            </a:pPr>
            <a:endParaRPr lang="en-US" altLang="he-IL" dirty="0" smtClean="0"/>
          </a:p>
        </p:txBody>
      </p:sp>
      <p:sp>
        <p:nvSpPr>
          <p:cNvPr id="9" name="Freeform 8"/>
          <p:cNvSpPr/>
          <p:nvPr/>
        </p:nvSpPr>
        <p:spPr bwMode="auto">
          <a:xfrm>
            <a:off x="5300698" y="4912875"/>
            <a:ext cx="2538249" cy="1274379"/>
          </a:xfrm>
          <a:custGeom>
            <a:avLst/>
            <a:gdLst>
              <a:gd name="connsiteX0" fmla="*/ 0 w 2538249"/>
              <a:gd name="connsiteY0" fmla="*/ 1274379 h 1274379"/>
              <a:gd name="connsiteX1" fmla="*/ 630621 w 2538249"/>
              <a:gd name="connsiteY1" fmla="*/ 738351 h 1274379"/>
              <a:gd name="connsiteX2" fmla="*/ 1844566 w 2538249"/>
              <a:gd name="connsiteY2" fmla="*/ 580696 h 1274379"/>
              <a:gd name="connsiteX3" fmla="*/ 2301766 w 2538249"/>
              <a:gd name="connsiteY3" fmla="*/ 91965 h 1274379"/>
              <a:gd name="connsiteX4" fmla="*/ 2538249 w 2538249"/>
              <a:gd name="connsiteY4" fmla="*/ 28903 h 127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8249" h="1274379">
                <a:moveTo>
                  <a:pt x="0" y="1274379"/>
                </a:moveTo>
                <a:cubicBezTo>
                  <a:pt x="161596" y="1064172"/>
                  <a:pt x="323193" y="853965"/>
                  <a:pt x="630621" y="738351"/>
                </a:cubicBezTo>
                <a:cubicBezTo>
                  <a:pt x="938049" y="622737"/>
                  <a:pt x="1566042" y="688427"/>
                  <a:pt x="1844566" y="580696"/>
                </a:cubicBezTo>
                <a:cubicBezTo>
                  <a:pt x="2123090" y="472965"/>
                  <a:pt x="2186152" y="183931"/>
                  <a:pt x="2301766" y="91965"/>
                </a:cubicBezTo>
                <a:cubicBezTo>
                  <a:pt x="2417380" y="0"/>
                  <a:pt x="2477814" y="14451"/>
                  <a:pt x="2538249" y="28903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216068" name="Object 4"/>
          <p:cNvGraphicFramePr>
            <a:graphicFrameLocks noChangeAspect="1"/>
          </p:cNvGraphicFramePr>
          <p:nvPr/>
        </p:nvGraphicFramePr>
        <p:xfrm>
          <a:off x="3914775" y="1086925"/>
          <a:ext cx="34163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36" name="משוואה" r:id="rId4" imgW="1574800" imgH="431800" progId="Equation.3">
                  <p:embed/>
                </p:oleObj>
              </mc:Choice>
              <mc:Fallback>
                <p:oleObj name="משוואה" r:id="rId4" imgW="15748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775" y="1086925"/>
                        <a:ext cx="3416300" cy="97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69" name="Object 5"/>
          <p:cNvGraphicFramePr>
            <a:graphicFrameLocks noChangeAspect="1"/>
          </p:cNvGraphicFramePr>
          <p:nvPr/>
        </p:nvGraphicFramePr>
        <p:xfrm>
          <a:off x="1508618" y="2316492"/>
          <a:ext cx="192246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37" name="משוואה" r:id="rId6" imgW="1104900" imgH="457200" progId="Equation.3">
                  <p:embed/>
                </p:oleObj>
              </mc:Choice>
              <mc:Fallback>
                <p:oleObj name="משוואה" r:id="rId6" imgW="11049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618" y="2316492"/>
                        <a:ext cx="1922462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607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26018" y="1054450"/>
            <a:ext cx="1350398" cy="1135117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 bwMode="auto">
          <a:xfrm>
            <a:off x="5248964" y="6226667"/>
            <a:ext cx="2601310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4566312" y="5531426"/>
            <a:ext cx="1389424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 bwMode="auto">
          <a:xfrm>
            <a:off x="4834119" y="4708478"/>
            <a:ext cx="3272651" cy="1721394"/>
          </a:xfrm>
          <a:prstGeom prst="roundRect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1378424" y="1705970"/>
            <a:ext cx="6155140" cy="982639"/>
          </a:xfrm>
          <a:prstGeom prst="roundRect">
            <a:avLst/>
          </a:prstGeom>
          <a:solidFill>
            <a:srgbClr val="FFFF99"/>
          </a:solidFill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2" y="873456"/>
            <a:ext cx="8679976" cy="540121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he-IL" b="1" dirty="0" smtClean="0"/>
              <a:t>Mutual Information (MI):</a:t>
            </a:r>
          </a:p>
          <a:p>
            <a:pPr>
              <a:spcAft>
                <a:spcPts val="600"/>
              </a:spcAft>
            </a:pPr>
            <a:endParaRPr lang="en-US" altLang="he-IL" sz="2400" b="1" dirty="0" smtClean="0"/>
          </a:p>
          <a:p>
            <a:pPr>
              <a:spcAft>
                <a:spcPts val="600"/>
              </a:spcAft>
              <a:buNone/>
            </a:pPr>
            <a:endParaRPr lang="en-US" altLang="he-IL" sz="2400" b="1" dirty="0" smtClean="0"/>
          </a:p>
          <a:p>
            <a:pPr lvl="1">
              <a:spcAft>
                <a:spcPts val="600"/>
              </a:spcAft>
              <a:buNone/>
            </a:pPr>
            <a:endParaRPr lang="en-US" altLang="he-IL" dirty="0" smtClean="0"/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Measures the statistical dependencies between </a:t>
            </a:r>
            <a:r>
              <a:rPr lang="en-US" altLang="he-IL" b="1" i="1" dirty="0" smtClean="0"/>
              <a:t>p</a:t>
            </a:r>
            <a:r>
              <a:rPr lang="en-US" altLang="he-IL" dirty="0" smtClean="0"/>
              <a:t> and </a:t>
            </a:r>
            <a:r>
              <a:rPr lang="en-US" altLang="he-IL" b="1" i="1" dirty="0" smtClean="0"/>
              <a:t>w</a:t>
            </a:r>
            <a:r>
              <a:rPr lang="en-US" altLang="he-IL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en-US" altLang="he-IL" dirty="0" smtClean="0"/>
              <a:t>Compensates for </a:t>
            </a:r>
            <a:r>
              <a:rPr lang="en-US" altLang="he-IL" dirty="0" smtClean="0">
                <a:solidFill>
                  <a:srgbClr val="C00000"/>
                </a:solidFill>
              </a:rPr>
              <a:t>non-linear mappings</a:t>
            </a:r>
            <a:r>
              <a:rPr lang="en-US" altLang="he-IL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5257447" y="4907978"/>
            <a:ext cx="2538249" cy="1295400"/>
          </a:xfrm>
          <a:custGeom>
            <a:avLst/>
            <a:gdLst>
              <a:gd name="connsiteX0" fmla="*/ 0 w 2538249"/>
              <a:gd name="connsiteY0" fmla="*/ 1274379 h 1274379"/>
              <a:gd name="connsiteX1" fmla="*/ 630621 w 2538249"/>
              <a:gd name="connsiteY1" fmla="*/ 738351 h 1274379"/>
              <a:gd name="connsiteX2" fmla="*/ 1844566 w 2538249"/>
              <a:gd name="connsiteY2" fmla="*/ 580696 h 1274379"/>
              <a:gd name="connsiteX3" fmla="*/ 2301766 w 2538249"/>
              <a:gd name="connsiteY3" fmla="*/ 91965 h 1274379"/>
              <a:gd name="connsiteX4" fmla="*/ 2538249 w 2538249"/>
              <a:gd name="connsiteY4" fmla="*/ 28903 h 1274379"/>
              <a:gd name="connsiteX0" fmla="*/ 0 w 2538249"/>
              <a:gd name="connsiteY0" fmla="*/ 1274379 h 1274379"/>
              <a:gd name="connsiteX1" fmla="*/ 630621 w 2538249"/>
              <a:gd name="connsiteY1" fmla="*/ 249620 h 1274379"/>
              <a:gd name="connsiteX2" fmla="*/ 1844566 w 2538249"/>
              <a:gd name="connsiteY2" fmla="*/ 580696 h 1274379"/>
              <a:gd name="connsiteX3" fmla="*/ 2301766 w 2538249"/>
              <a:gd name="connsiteY3" fmla="*/ 91965 h 1274379"/>
              <a:gd name="connsiteX4" fmla="*/ 2538249 w 2538249"/>
              <a:gd name="connsiteY4" fmla="*/ 28903 h 1274379"/>
              <a:gd name="connsiteX0" fmla="*/ 0 w 2538249"/>
              <a:gd name="connsiteY0" fmla="*/ 1295400 h 1295400"/>
              <a:gd name="connsiteX1" fmla="*/ 630621 w 2538249"/>
              <a:gd name="connsiteY1" fmla="*/ 270641 h 1295400"/>
              <a:gd name="connsiteX2" fmla="*/ 1813035 w 2538249"/>
              <a:gd name="connsiteY2" fmla="*/ 727841 h 1295400"/>
              <a:gd name="connsiteX3" fmla="*/ 2301766 w 2538249"/>
              <a:gd name="connsiteY3" fmla="*/ 112986 h 1295400"/>
              <a:gd name="connsiteX4" fmla="*/ 2538249 w 2538249"/>
              <a:gd name="connsiteY4" fmla="*/ 49924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8249" h="1295400">
                <a:moveTo>
                  <a:pt x="0" y="1295400"/>
                </a:moveTo>
                <a:cubicBezTo>
                  <a:pt x="161596" y="1085193"/>
                  <a:pt x="328449" y="365234"/>
                  <a:pt x="630621" y="270641"/>
                </a:cubicBezTo>
                <a:cubicBezTo>
                  <a:pt x="932793" y="176048"/>
                  <a:pt x="1534511" y="754117"/>
                  <a:pt x="1813035" y="727841"/>
                </a:cubicBezTo>
                <a:cubicBezTo>
                  <a:pt x="2091559" y="701565"/>
                  <a:pt x="2180897" y="225972"/>
                  <a:pt x="2301766" y="112986"/>
                </a:cubicBezTo>
                <a:cubicBezTo>
                  <a:pt x="2422635" y="0"/>
                  <a:pt x="2477814" y="35472"/>
                  <a:pt x="2538249" y="49924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5248964" y="6226667"/>
            <a:ext cx="2601310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 bwMode="auto">
          <a:xfrm>
            <a:off x="1315942" y="4706597"/>
            <a:ext cx="1666999" cy="1576541"/>
          </a:xfrm>
          <a:prstGeom prst="ellipse">
            <a:avLst/>
          </a:prstGeom>
          <a:solidFill>
            <a:srgbClr val="BBE0E3">
              <a:alpha val="67843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487506" y="4804291"/>
            <a:ext cx="2119284" cy="1447316"/>
          </a:xfrm>
          <a:prstGeom prst="ellipse">
            <a:avLst/>
          </a:prstGeom>
          <a:solidFill>
            <a:srgbClr val="92D050">
              <a:alpha val="45882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5733" y="5468597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D23ED"/>
                </a:solidFill>
              </a:rPr>
              <a:t>H(w)</a:t>
            </a:r>
            <a:endParaRPr lang="en-US" sz="2400" dirty="0">
              <a:solidFill>
                <a:srgbClr val="5D23ED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4076" y="4480233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B8743"/>
                </a:solidFill>
              </a:rPr>
              <a:t>H(p)</a:t>
            </a:r>
            <a:endParaRPr lang="en-US" sz="2400" dirty="0">
              <a:solidFill>
                <a:srgbClr val="0B8743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rot="5400000" flipH="1" flipV="1">
            <a:off x="4566312" y="5531426"/>
            <a:ext cx="1389424" cy="1588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24047" y="1910686"/>
            <a:ext cx="5102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|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57632</TotalTime>
  <Words>1032</Words>
  <Application>Microsoft Office PowerPoint</Application>
  <PresentationFormat>On-screen Show (4:3)</PresentationFormat>
  <Paragraphs>273</Paragraphs>
  <Slides>37</Slides>
  <Notes>28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2_Default Design</vt:lpstr>
      <vt:lpstr>משוואה</vt:lpstr>
      <vt:lpstr>Equation</vt:lpstr>
      <vt:lpstr>PowerPoint Presentation</vt:lpstr>
      <vt:lpstr>Pattern Matching under  Tone Mapping</vt:lpstr>
      <vt:lpstr>Pattern Matching</vt:lpstr>
      <vt:lpstr>Tone Changes as Tone Mappings</vt:lpstr>
      <vt:lpstr>Distance Metric</vt:lpstr>
      <vt:lpstr>Most Common Distance Metrics</vt:lpstr>
      <vt:lpstr>PowerPoint Presentation</vt:lpstr>
      <vt:lpstr>PowerPoint Presentation</vt:lpstr>
      <vt:lpstr>PowerPoint Presentation</vt:lpstr>
      <vt:lpstr>MI as a Distance Measure: </vt:lpstr>
      <vt:lpstr>Proposed Approach:  Matching by Tone Mapping (MTM)</vt:lpstr>
      <vt:lpstr>Matching by Tone Mapping (MTM)</vt:lpstr>
      <vt:lpstr>How can MTM be calculated efficiently?</vt:lpstr>
      <vt:lpstr>Tone Mapping as a linear form: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 to Pattern Matching</vt:lpstr>
      <vt:lpstr>PowerPoint Presentation</vt:lpstr>
      <vt:lpstr>PowerPoint Presentation</vt:lpstr>
      <vt:lpstr>PowerPoint Presentation</vt:lpstr>
      <vt:lpstr>Complexity</vt:lpstr>
      <vt:lpstr>MTM and Other Distances</vt:lpstr>
      <vt:lpstr>MTM and MI</vt:lpstr>
      <vt:lpstr>Results</vt:lpstr>
      <vt:lpstr>PowerPoint Presentation</vt:lpstr>
      <vt:lpstr>PowerPoint Presentation</vt:lpstr>
      <vt:lpstr>PowerPoint Presentation</vt:lpstr>
      <vt:lpstr>Example Application:  Shadow Detection in Video</vt:lpstr>
      <vt:lpstr>PowerPoint Presentation</vt:lpstr>
      <vt:lpstr>PowerPoint Presentation</vt:lpstr>
      <vt:lpstr>PowerPoint Presentation</vt:lpstr>
      <vt:lpstr>PowerPoint Presentation</vt:lpstr>
      <vt:lpstr>Conclusions:</vt:lpstr>
      <vt:lpstr>PowerPoint Presentation</vt:lpstr>
    </vt:vector>
  </TitlesOfParts>
  <Company>idc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Class-4 Stereo</dc:title>
  <dc:creator>idc</dc:creator>
  <cp:lastModifiedBy> Toky</cp:lastModifiedBy>
  <cp:revision>1452</cp:revision>
  <cp:lastPrinted>2000-05-02T13:24:27Z</cp:lastPrinted>
  <dcterms:created xsi:type="dcterms:W3CDTF">1999-12-13T07:22:19Z</dcterms:created>
  <dcterms:modified xsi:type="dcterms:W3CDTF">2011-11-29T19:10:22Z</dcterms:modified>
</cp:coreProperties>
</file>