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6"/>
  </p:notesMasterIdLst>
  <p:handoutMasterIdLst>
    <p:handoutMasterId r:id="rId57"/>
  </p:handoutMasterIdLst>
  <p:sldIdLst>
    <p:sldId id="1003" r:id="rId2"/>
    <p:sldId id="977" r:id="rId3"/>
    <p:sldId id="1061" r:id="rId4"/>
    <p:sldId id="1004" r:id="rId5"/>
    <p:sldId id="1062" r:id="rId6"/>
    <p:sldId id="1005" r:id="rId7"/>
    <p:sldId id="1002" r:id="rId8"/>
    <p:sldId id="1006" r:id="rId9"/>
    <p:sldId id="1007" r:id="rId10"/>
    <p:sldId id="1045" r:id="rId11"/>
    <p:sldId id="1008" r:id="rId12"/>
    <p:sldId id="989" r:id="rId13"/>
    <p:sldId id="1009" r:id="rId14"/>
    <p:sldId id="928" r:id="rId15"/>
    <p:sldId id="1059" r:id="rId16"/>
    <p:sldId id="929" r:id="rId17"/>
    <p:sldId id="1010" r:id="rId18"/>
    <p:sldId id="979" r:id="rId19"/>
    <p:sldId id="936" r:id="rId20"/>
    <p:sldId id="1011" r:id="rId21"/>
    <p:sldId id="1012" r:id="rId22"/>
    <p:sldId id="1013" r:id="rId23"/>
    <p:sldId id="1014" r:id="rId24"/>
    <p:sldId id="1015" r:id="rId25"/>
    <p:sldId id="1016" r:id="rId26"/>
    <p:sldId id="1017" r:id="rId27"/>
    <p:sldId id="1022" r:id="rId28"/>
    <p:sldId id="1021" r:id="rId29"/>
    <p:sldId id="1026" r:id="rId30"/>
    <p:sldId id="1042" r:id="rId31"/>
    <p:sldId id="1043" r:id="rId32"/>
    <p:sldId id="1031" r:id="rId33"/>
    <p:sldId id="993" r:id="rId34"/>
    <p:sldId id="994" r:id="rId35"/>
    <p:sldId id="995" r:id="rId36"/>
    <p:sldId id="996" r:id="rId37"/>
    <p:sldId id="931" r:id="rId38"/>
    <p:sldId id="948" r:id="rId39"/>
    <p:sldId id="954" r:id="rId40"/>
    <p:sldId id="1035" r:id="rId41"/>
    <p:sldId id="1037" r:id="rId42"/>
    <p:sldId id="1036" r:id="rId43"/>
    <p:sldId id="1039" r:id="rId44"/>
    <p:sldId id="1040" r:id="rId45"/>
    <p:sldId id="1057" r:id="rId46"/>
    <p:sldId id="1051" r:id="rId47"/>
    <p:sldId id="1052" r:id="rId48"/>
    <p:sldId id="1046" r:id="rId49"/>
    <p:sldId id="976" r:id="rId50"/>
    <p:sldId id="1060" r:id="rId51"/>
    <p:sldId id="973" r:id="rId52"/>
    <p:sldId id="975" r:id="rId53"/>
    <p:sldId id="1041" r:id="rId54"/>
    <p:sldId id="963" r:id="rId55"/>
  </p:sldIdLst>
  <p:sldSz cx="9144000" cy="6858000" type="screen4x3"/>
  <p:notesSz cx="6743700" cy="98806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99"/>
    <a:srgbClr val="FFFFCC"/>
    <a:srgbClr val="BBE0E3"/>
    <a:srgbClr val="76F842"/>
    <a:srgbClr val="009900"/>
    <a:srgbClr val="0066FF"/>
    <a:srgbClr val="4DF60A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87723" autoAdjust="0"/>
  </p:normalViewPr>
  <p:slideViewPr>
    <p:cSldViewPr snapToGrid="0">
      <p:cViewPr>
        <p:scale>
          <a:sx n="63" d="100"/>
          <a:sy n="63" d="100"/>
        </p:scale>
        <p:origin x="-7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254" y="-66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42FDBF-AB1A-4C30-AFD3-53CDB0E2D24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032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2650"/>
            <a:ext cx="49466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text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  <a:endParaRPr lang="en-US" alt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3E03234-BFC1-4F2D-AF9C-9FBCCDEFF7F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250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3F913-EFCD-45E0-B83A-EABED8A56C4B}" type="slidenum">
              <a:rPr lang="he-IL" altLang="en-US"/>
              <a:pPr/>
              <a:t>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40300" cy="37052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92650"/>
            <a:ext cx="4943475" cy="4448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10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00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8AEB-FBD5-49DB-A75E-B0E4A431C93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DBF3-3F00-4A59-8532-0ABDB262D3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2562-3D50-42E9-9896-E8512491FC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25A0-D85B-46B4-A161-43A5D913F0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84C4-0CEB-4B9F-BAB6-DDADFF4DFF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5D77-ABCA-4CDF-AA56-7CFABF5A4E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F8FE-6825-45D8-BFFC-6A2E7610AF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12A4-E323-4B87-9823-69DA08AFE84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6CCC-C934-45F4-A1DB-73E10C8F92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CD7F-ECD6-4BE8-8CC9-7A076D477C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AF44-5CA9-4D82-BA66-BDC73B2665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8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smtClean="0"/>
            </a:lvl1pPr>
          </a:lstStyle>
          <a:p>
            <a:pPr>
              <a:defRPr/>
            </a:pPr>
            <a:fld id="{71AC6306-19BF-4399-9829-34CD0669A76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868357" name="AutoShape 5"/>
          <p:cNvSpPr>
            <a:spLocks noChangeArrowheads="1"/>
          </p:cNvSpPr>
          <p:nvPr userDrawn="1"/>
        </p:nvSpPr>
        <p:spPr bwMode="auto">
          <a:xfrm>
            <a:off x="136525" y="149225"/>
            <a:ext cx="8839200" cy="6416675"/>
          </a:xfrm>
          <a:prstGeom prst="roundRect">
            <a:avLst>
              <a:gd name="adj" fmla="val 3444"/>
            </a:avLst>
          </a:prstGeom>
          <a:noFill/>
          <a:ln w="57150">
            <a:solidFill>
              <a:srgbClr val="FF3D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9.jpe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6.jpeg"/><Relationship Id="rId4" Type="http://schemas.openxmlformats.org/officeDocument/2006/relationships/image" Target="../media/image30.wmf"/><Relationship Id="rId9" Type="http://schemas.openxmlformats.org/officeDocument/2006/relationships/image" Target="../media/image33.jpeg"/><Relationship Id="rId1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jpe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41.jpeg"/><Relationship Id="rId10" Type="http://schemas.openxmlformats.org/officeDocument/2006/relationships/image" Target="../media/image37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png"/><Relationship Id="rId4" Type="http://schemas.openxmlformats.org/officeDocument/2006/relationships/image" Target="../media/image42.wmf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slideology.com/wp-content/uploads/2008/11/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954" y="3752199"/>
            <a:ext cx="2481684" cy="2957786"/>
          </a:xfrm>
          <a:prstGeom prst="rect">
            <a:avLst/>
          </a:prstGeom>
          <a:noFill/>
        </p:spPr>
      </p:pic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FDF310-AC2E-4638-B205-38C9BACCF84A}" type="slidenum">
              <a:rPr lang="he-IL"/>
              <a:pPr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433" y="519156"/>
            <a:ext cx="8311487" cy="10140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lnSpc>
                <a:spcPct val="120000"/>
              </a:lnSpc>
              <a:defRPr/>
            </a:pP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Matching by Mapping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385" y="1886896"/>
            <a:ext cx="5419809" cy="424731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Yacov Hel-Or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I.D.C.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Visiting Scholar – Google</a:t>
            </a:r>
          </a:p>
          <a:p>
            <a:pPr algn="ctr" rtl="0">
              <a:lnSpc>
                <a:spcPct val="150000"/>
              </a:lnSpc>
              <a:defRPr/>
            </a:pPr>
            <a:endParaRPr lang="en-US" sz="20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joint work with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Hagit Hel-Or and Eyal David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U. of Haifa, Israel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13946" y="6387152"/>
            <a:ext cx="805217" cy="286603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210937" y="2047168"/>
            <a:ext cx="3821373" cy="996287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308533"/>
            <a:ext cx="8513380" cy="48873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Sum of Squared Difference (SSD): 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By far the most common solution.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Assumes the </a:t>
            </a:r>
            <a:r>
              <a:rPr lang="en-US" altLang="he-IL" dirty="0" smtClean="0">
                <a:solidFill>
                  <a:srgbClr val="C00000"/>
                </a:solidFill>
              </a:rPr>
              <a:t>identity tone mapping</a:t>
            </a:r>
            <a:r>
              <a:rPr lang="en-US" altLang="he-IL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implementation (~1 convolution).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965" y="359777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Common Distance Metrics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4566312" y="5517778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5262612" y="6226667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5249904" y="5092256"/>
            <a:ext cx="1481959" cy="113511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2309813" y="2184400"/>
          <a:ext cx="35607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5" name="משוואה" r:id="rId3" imgW="1205977" imgH="253890" progId="Equation.3">
                  <p:embed/>
                </p:oleObj>
              </mc:Choice>
              <mc:Fallback>
                <p:oleObj name="משוואה" r:id="rId3" imgW="1205977" imgH="25389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184400"/>
                        <a:ext cx="356076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31076" y="1705970"/>
            <a:ext cx="8497614" cy="1501254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986413"/>
            <a:ext cx="8434551" cy="42133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Normalized Cross Correlation (NCC):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</a:pPr>
            <a:endParaRPr lang="en-US" altLang="he-IL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Compensates for </a:t>
            </a:r>
            <a:r>
              <a:rPr lang="en-US" altLang="he-IL" dirty="0" smtClean="0">
                <a:solidFill>
                  <a:srgbClr val="C00000"/>
                </a:solidFill>
              </a:rPr>
              <a:t>affine mappings </a:t>
            </a:r>
            <a:r>
              <a:rPr lang="en-US" altLang="he-IL" dirty="0" smtClean="0"/>
              <a:t>(canonization).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implementation (~ 1 convolution) .</a:t>
            </a:r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83063" y="1853655"/>
          <a:ext cx="8040687" cy="119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9" name="משוואה" r:id="rId3" imgW="3670300" imgH="546100" progId="Equation.3">
                  <p:embed/>
                </p:oleObj>
              </mc:Choice>
              <mc:Fallback>
                <p:oleObj name="משוואה" r:id="rId3" imgW="3670300" imgH="5461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63" y="1853655"/>
                        <a:ext cx="8040687" cy="1197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4566312" y="5531426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248964" y="6226667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4761158" y="5013434"/>
            <a:ext cx="2301794" cy="96168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3616657" y="1105469"/>
            <a:ext cx="3903260" cy="1132764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536029"/>
            <a:ext cx="8434551" cy="56598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Local Binary Pattern (LBP): </a:t>
            </a:r>
            <a:r>
              <a:rPr lang="en-US" altLang="he-IL" sz="1600" dirty="0" err="1" smtClean="0"/>
              <a:t>Ojala</a:t>
            </a:r>
            <a:r>
              <a:rPr lang="en-US" altLang="he-IL" sz="1600" dirty="0" smtClean="0"/>
              <a:t> et al. 96</a:t>
            </a:r>
            <a:endParaRPr lang="en-US" altLang="he-IL" b="1" dirty="0" smtClean="0"/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</a:pPr>
            <a:endParaRPr lang="en-US" altLang="he-IL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Each pixel is assigned a value representing its surrounding structural content.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Compensates </a:t>
            </a:r>
            <a:r>
              <a:rPr lang="en-US" altLang="he-IL" dirty="0" smtClean="0">
                <a:solidFill>
                  <a:srgbClr val="C00000"/>
                </a:solidFill>
              </a:rPr>
              <a:t>for monotonic mappings.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implementation.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Sensitive to noise.</a:t>
            </a:r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4676685" y="5659674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5388751" y="6368563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 bwMode="auto">
          <a:xfrm>
            <a:off x="5407573" y="5079125"/>
            <a:ext cx="2538249" cy="1274379"/>
          </a:xfrm>
          <a:custGeom>
            <a:avLst/>
            <a:gdLst>
              <a:gd name="connsiteX0" fmla="*/ 0 w 2538249"/>
              <a:gd name="connsiteY0" fmla="*/ 1274379 h 1274379"/>
              <a:gd name="connsiteX1" fmla="*/ 630621 w 2538249"/>
              <a:gd name="connsiteY1" fmla="*/ 738351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249" h="1274379">
                <a:moveTo>
                  <a:pt x="0" y="1274379"/>
                </a:moveTo>
                <a:cubicBezTo>
                  <a:pt x="161596" y="1064172"/>
                  <a:pt x="323193" y="853965"/>
                  <a:pt x="630621" y="738351"/>
                </a:cubicBezTo>
                <a:cubicBezTo>
                  <a:pt x="938049" y="622737"/>
                  <a:pt x="1566042" y="688427"/>
                  <a:pt x="1844566" y="580696"/>
                </a:cubicBezTo>
                <a:cubicBezTo>
                  <a:pt x="2123090" y="472965"/>
                  <a:pt x="2186152" y="183931"/>
                  <a:pt x="2301766" y="91965"/>
                </a:cubicBezTo>
                <a:cubicBezTo>
                  <a:pt x="2417380" y="0"/>
                  <a:pt x="2477814" y="14451"/>
                  <a:pt x="2538249" y="28903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6" descr="LB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41" y="1053661"/>
            <a:ext cx="200484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3914775" y="1193800"/>
          <a:ext cx="34163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4" name="משוואה" r:id="rId5" imgW="1574800" imgH="431800" progId="Equation.3">
                  <p:embed/>
                </p:oleObj>
              </mc:Choice>
              <mc:Fallback>
                <p:oleObj name="משוואה" r:id="rId5" imgW="1574800" imgH="4318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1193800"/>
                        <a:ext cx="341630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5605605" y="2577744"/>
          <a:ext cx="19224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5" name="משוואה" r:id="rId7" imgW="1104900" imgH="457200" progId="Equation.3">
                  <p:embed/>
                </p:oleObj>
              </mc:Choice>
              <mc:Fallback>
                <p:oleObj name="משוואה" r:id="rId7" imgW="1104900" imgH="4572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605" y="2577744"/>
                        <a:ext cx="1922462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26070" y="2396358"/>
            <a:ext cx="1350398" cy="11351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532263" y="1651382"/>
            <a:ext cx="7574507" cy="859809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873456"/>
            <a:ext cx="8434551" cy="54012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Mutual Information (MI):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Matching is sought by maximizing the MI.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Compensates for </a:t>
            </a:r>
            <a:r>
              <a:rPr lang="en-US" altLang="he-IL" dirty="0" smtClean="0">
                <a:solidFill>
                  <a:srgbClr val="C00000"/>
                </a:solidFill>
              </a:rPr>
              <a:t>non-linear mappings</a:t>
            </a:r>
            <a:r>
              <a:rPr lang="en-US" altLang="he-IL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5571351" y="4826090"/>
            <a:ext cx="2538249" cy="1295400"/>
          </a:xfrm>
          <a:custGeom>
            <a:avLst/>
            <a:gdLst>
              <a:gd name="connsiteX0" fmla="*/ 0 w 2538249"/>
              <a:gd name="connsiteY0" fmla="*/ 1274379 h 1274379"/>
              <a:gd name="connsiteX1" fmla="*/ 630621 w 2538249"/>
              <a:gd name="connsiteY1" fmla="*/ 738351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  <a:gd name="connsiteX0" fmla="*/ 0 w 2538249"/>
              <a:gd name="connsiteY0" fmla="*/ 1274379 h 1274379"/>
              <a:gd name="connsiteX1" fmla="*/ 630621 w 2538249"/>
              <a:gd name="connsiteY1" fmla="*/ 249620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  <a:gd name="connsiteX0" fmla="*/ 0 w 2538249"/>
              <a:gd name="connsiteY0" fmla="*/ 1295400 h 1295400"/>
              <a:gd name="connsiteX1" fmla="*/ 630621 w 2538249"/>
              <a:gd name="connsiteY1" fmla="*/ 270641 h 1295400"/>
              <a:gd name="connsiteX2" fmla="*/ 1813035 w 2538249"/>
              <a:gd name="connsiteY2" fmla="*/ 727841 h 1295400"/>
              <a:gd name="connsiteX3" fmla="*/ 2301766 w 2538249"/>
              <a:gd name="connsiteY3" fmla="*/ 112986 h 1295400"/>
              <a:gd name="connsiteX4" fmla="*/ 2538249 w 2538249"/>
              <a:gd name="connsiteY4" fmla="*/ 4992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249" h="1295400">
                <a:moveTo>
                  <a:pt x="0" y="1295400"/>
                </a:moveTo>
                <a:cubicBezTo>
                  <a:pt x="161596" y="1085193"/>
                  <a:pt x="328449" y="365234"/>
                  <a:pt x="630621" y="270641"/>
                </a:cubicBezTo>
                <a:cubicBezTo>
                  <a:pt x="932793" y="176048"/>
                  <a:pt x="1534511" y="754117"/>
                  <a:pt x="1813035" y="727841"/>
                </a:cubicBezTo>
                <a:cubicBezTo>
                  <a:pt x="2091559" y="701565"/>
                  <a:pt x="2180897" y="225972"/>
                  <a:pt x="2301766" y="112986"/>
                </a:cubicBezTo>
                <a:cubicBezTo>
                  <a:pt x="2422635" y="0"/>
                  <a:pt x="2477814" y="35472"/>
                  <a:pt x="2538249" y="49924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562868" y="6144779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1315942" y="4706597"/>
            <a:ext cx="1666999" cy="1576541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87506" y="4804291"/>
            <a:ext cx="2119284" cy="1447316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733" y="546859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D23ED"/>
                </a:solidFill>
              </a:rPr>
              <a:t>H(w)</a:t>
            </a:r>
            <a:endParaRPr lang="en-US" sz="2400" dirty="0">
              <a:solidFill>
                <a:srgbClr val="5D23E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4076" y="448023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8743"/>
                </a:solidFill>
              </a:rPr>
              <a:t>H(p)</a:t>
            </a:r>
            <a:endParaRPr lang="en-US" sz="2400" dirty="0">
              <a:solidFill>
                <a:srgbClr val="0B874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2910" y="4127666"/>
            <a:ext cx="84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I(</a:t>
            </a:r>
            <a:r>
              <a:rPr lang="en-US" sz="2000" b="1" dirty="0" err="1" smtClean="0">
                <a:solidFill>
                  <a:srgbClr val="C00000"/>
                </a:solidFill>
              </a:rPr>
              <a:t>w,p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2320084" y="4995082"/>
            <a:ext cx="968991" cy="150125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 bwMode="auto">
          <a:xfrm>
            <a:off x="2501950" y="5013376"/>
            <a:ext cx="498991" cy="992748"/>
          </a:xfrm>
          <a:custGeom>
            <a:avLst/>
            <a:gdLst>
              <a:gd name="connsiteX0" fmla="*/ 341586 w 3358055"/>
              <a:gd name="connsiteY0" fmla="*/ 168165 h 1652752"/>
              <a:gd name="connsiteX1" fmla="*/ 940675 w 3358055"/>
              <a:gd name="connsiteY1" fmla="*/ 26276 h 1652752"/>
              <a:gd name="connsiteX2" fmla="*/ 1508234 w 3358055"/>
              <a:gd name="connsiteY2" fmla="*/ 325821 h 1652752"/>
              <a:gd name="connsiteX3" fmla="*/ 2154620 w 3358055"/>
              <a:gd name="connsiteY3" fmla="*/ 105103 h 1652752"/>
              <a:gd name="connsiteX4" fmla="*/ 2911365 w 3358055"/>
              <a:gd name="connsiteY4" fmla="*/ 262759 h 1652752"/>
              <a:gd name="connsiteX5" fmla="*/ 3337034 w 3358055"/>
              <a:gd name="connsiteY5" fmla="*/ 783021 h 1652752"/>
              <a:gd name="connsiteX6" fmla="*/ 3037489 w 3358055"/>
              <a:gd name="connsiteY6" fmla="*/ 1350579 h 1652752"/>
              <a:gd name="connsiteX7" fmla="*/ 2422634 w 3358055"/>
              <a:gd name="connsiteY7" fmla="*/ 1555531 h 1652752"/>
              <a:gd name="connsiteX8" fmla="*/ 1855075 w 3358055"/>
              <a:gd name="connsiteY8" fmla="*/ 1524000 h 1652752"/>
              <a:gd name="connsiteX9" fmla="*/ 1476703 w 3358055"/>
              <a:gd name="connsiteY9" fmla="*/ 1366345 h 1652752"/>
              <a:gd name="connsiteX10" fmla="*/ 1445172 w 3358055"/>
              <a:gd name="connsiteY10" fmla="*/ 1334814 h 1652752"/>
              <a:gd name="connsiteX11" fmla="*/ 1177158 w 3358055"/>
              <a:gd name="connsiteY11" fmla="*/ 1539765 h 1652752"/>
              <a:gd name="connsiteX12" fmla="*/ 578068 w 3358055"/>
              <a:gd name="connsiteY12" fmla="*/ 1602828 h 1652752"/>
              <a:gd name="connsiteX13" fmla="*/ 120868 w 3358055"/>
              <a:gd name="connsiteY13" fmla="*/ 1240221 h 1652752"/>
              <a:gd name="connsiteX14" fmla="*/ 10510 w 3358055"/>
              <a:gd name="connsiteY14" fmla="*/ 672662 h 1652752"/>
              <a:gd name="connsiteX15" fmla="*/ 183930 w 3358055"/>
              <a:gd name="connsiteY15" fmla="*/ 325821 h 1652752"/>
              <a:gd name="connsiteX16" fmla="*/ 341586 w 3358055"/>
              <a:gd name="connsiteY16" fmla="*/ 168165 h 1652752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2154620 w 3358055"/>
              <a:gd name="connsiteY3" fmla="*/ 102475 h 1650124"/>
              <a:gd name="connsiteX4" fmla="*/ 2911365 w 3358055"/>
              <a:gd name="connsiteY4" fmla="*/ 260131 h 1650124"/>
              <a:gd name="connsiteX5" fmla="*/ 3337034 w 3358055"/>
              <a:gd name="connsiteY5" fmla="*/ 780393 h 1650124"/>
              <a:gd name="connsiteX6" fmla="*/ 3037489 w 3358055"/>
              <a:gd name="connsiteY6" fmla="*/ 1347951 h 1650124"/>
              <a:gd name="connsiteX7" fmla="*/ 2422634 w 3358055"/>
              <a:gd name="connsiteY7" fmla="*/ 1552903 h 1650124"/>
              <a:gd name="connsiteX8" fmla="*/ 1855075 w 3358055"/>
              <a:gd name="connsiteY8" fmla="*/ 1521372 h 1650124"/>
              <a:gd name="connsiteX9" fmla="*/ 1476703 w 3358055"/>
              <a:gd name="connsiteY9" fmla="*/ 1363717 h 1650124"/>
              <a:gd name="connsiteX10" fmla="*/ 1445172 w 3358055"/>
              <a:gd name="connsiteY10" fmla="*/ 1332186 h 1650124"/>
              <a:gd name="connsiteX11" fmla="*/ 1177158 w 3358055"/>
              <a:gd name="connsiteY11" fmla="*/ 1537137 h 1650124"/>
              <a:gd name="connsiteX12" fmla="*/ 578068 w 3358055"/>
              <a:gd name="connsiteY12" fmla="*/ 1600200 h 1650124"/>
              <a:gd name="connsiteX13" fmla="*/ 120868 w 3358055"/>
              <a:gd name="connsiteY13" fmla="*/ 1237593 h 1650124"/>
              <a:gd name="connsiteX14" fmla="*/ 10510 w 3358055"/>
              <a:gd name="connsiteY14" fmla="*/ 670034 h 1650124"/>
              <a:gd name="connsiteX15" fmla="*/ 183930 w 3358055"/>
              <a:gd name="connsiteY15" fmla="*/ 323193 h 1650124"/>
              <a:gd name="connsiteX16" fmla="*/ 341586 w 3358055"/>
              <a:gd name="connsiteY16" fmla="*/ 165537 h 1650124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2154620 w 3358055"/>
              <a:gd name="connsiteY3" fmla="*/ 102475 h 1650124"/>
              <a:gd name="connsiteX4" fmla="*/ 2911365 w 3358055"/>
              <a:gd name="connsiteY4" fmla="*/ 260131 h 1650124"/>
              <a:gd name="connsiteX5" fmla="*/ 3337034 w 3358055"/>
              <a:gd name="connsiteY5" fmla="*/ 780393 h 1650124"/>
              <a:gd name="connsiteX6" fmla="*/ 3037489 w 3358055"/>
              <a:gd name="connsiteY6" fmla="*/ 1347951 h 1650124"/>
              <a:gd name="connsiteX7" fmla="*/ 2422634 w 3358055"/>
              <a:gd name="connsiteY7" fmla="*/ 1552903 h 1650124"/>
              <a:gd name="connsiteX8" fmla="*/ 1855075 w 3358055"/>
              <a:gd name="connsiteY8" fmla="*/ 1521372 h 1650124"/>
              <a:gd name="connsiteX9" fmla="*/ 1476703 w 3358055"/>
              <a:gd name="connsiteY9" fmla="*/ 1363717 h 1650124"/>
              <a:gd name="connsiteX10" fmla="*/ 1445172 w 3358055"/>
              <a:gd name="connsiteY10" fmla="*/ 1332186 h 1650124"/>
              <a:gd name="connsiteX11" fmla="*/ 1177158 w 3358055"/>
              <a:gd name="connsiteY11" fmla="*/ 1537137 h 1650124"/>
              <a:gd name="connsiteX12" fmla="*/ 578068 w 3358055"/>
              <a:gd name="connsiteY12" fmla="*/ 1600200 h 1650124"/>
              <a:gd name="connsiteX13" fmla="*/ 120868 w 3358055"/>
              <a:gd name="connsiteY13" fmla="*/ 1237593 h 1650124"/>
              <a:gd name="connsiteX14" fmla="*/ 10510 w 3358055"/>
              <a:gd name="connsiteY14" fmla="*/ 670034 h 1650124"/>
              <a:gd name="connsiteX15" fmla="*/ 183930 w 3358055"/>
              <a:gd name="connsiteY15" fmla="*/ 323193 h 1650124"/>
              <a:gd name="connsiteX16" fmla="*/ 341586 w 3358055"/>
              <a:gd name="connsiteY16" fmla="*/ 165537 h 1650124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1728951 w 3358055"/>
              <a:gd name="connsiteY3" fmla="*/ 149772 h 1650124"/>
              <a:gd name="connsiteX4" fmla="*/ 2154620 w 3358055"/>
              <a:gd name="connsiteY4" fmla="*/ 102475 h 1650124"/>
              <a:gd name="connsiteX5" fmla="*/ 2911365 w 3358055"/>
              <a:gd name="connsiteY5" fmla="*/ 260131 h 1650124"/>
              <a:gd name="connsiteX6" fmla="*/ 3337034 w 3358055"/>
              <a:gd name="connsiteY6" fmla="*/ 780393 h 1650124"/>
              <a:gd name="connsiteX7" fmla="*/ 3037489 w 3358055"/>
              <a:gd name="connsiteY7" fmla="*/ 1347951 h 1650124"/>
              <a:gd name="connsiteX8" fmla="*/ 2422634 w 3358055"/>
              <a:gd name="connsiteY8" fmla="*/ 1552903 h 1650124"/>
              <a:gd name="connsiteX9" fmla="*/ 1855075 w 3358055"/>
              <a:gd name="connsiteY9" fmla="*/ 1521372 h 1650124"/>
              <a:gd name="connsiteX10" fmla="*/ 1476703 w 3358055"/>
              <a:gd name="connsiteY10" fmla="*/ 1363717 h 1650124"/>
              <a:gd name="connsiteX11" fmla="*/ 1445172 w 3358055"/>
              <a:gd name="connsiteY11" fmla="*/ 1332186 h 1650124"/>
              <a:gd name="connsiteX12" fmla="*/ 1177158 w 3358055"/>
              <a:gd name="connsiteY12" fmla="*/ 1537137 h 1650124"/>
              <a:gd name="connsiteX13" fmla="*/ 578068 w 3358055"/>
              <a:gd name="connsiteY13" fmla="*/ 1600200 h 1650124"/>
              <a:gd name="connsiteX14" fmla="*/ 120868 w 3358055"/>
              <a:gd name="connsiteY14" fmla="*/ 1237593 h 1650124"/>
              <a:gd name="connsiteX15" fmla="*/ 10510 w 3358055"/>
              <a:gd name="connsiteY15" fmla="*/ 670034 h 1650124"/>
              <a:gd name="connsiteX16" fmla="*/ 183930 w 3358055"/>
              <a:gd name="connsiteY16" fmla="*/ 323193 h 1650124"/>
              <a:gd name="connsiteX17" fmla="*/ 341586 w 3358055"/>
              <a:gd name="connsiteY17" fmla="*/ 165537 h 1650124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1476702 w 3358055"/>
              <a:gd name="connsiteY3" fmla="*/ 291662 h 1650124"/>
              <a:gd name="connsiteX4" fmla="*/ 2154620 w 3358055"/>
              <a:gd name="connsiteY4" fmla="*/ 102475 h 1650124"/>
              <a:gd name="connsiteX5" fmla="*/ 2911365 w 3358055"/>
              <a:gd name="connsiteY5" fmla="*/ 260131 h 1650124"/>
              <a:gd name="connsiteX6" fmla="*/ 3337034 w 3358055"/>
              <a:gd name="connsiteY6" fmla="*/ 780393 h 1650124"/>
              <a:gd name="connsiteX7" fmla="*/ 3037489 w 3358055"/>
              <a:gd name="connsiteY7" fmla="*/ 1347951 h 1650124"/>
              <a:gd name="connsiteX8" fmla="*/ 2422634 w 3358055"/>
              <a:gd name="connsiteY8" fmla="*/ 1552903 h 1650124"/>
              <a:gd name="connsiteX9" fmla="*/ 1855075 w 3358055"/>
              <a:gd name="connsiteY9" fmla="*/ 1521372 h 1650124"/>
              <a:gd name="connsiteX10" fmla="*/ 1476703 w 3358055"/>
              <a:gd name="connsiteY10" fmla="*/ 1363717 h 1650124"/>
              <a:gd name="connsiteX11" fmla="*/ 1445172 w 3358055"/>
              <a:gd name="connsiteY11" fmla="*/ 1332186 h 1650124"/>
              <a:gd name="connsiteX12" fmla="*/ 1177158 w 3358055"/>
              <a:gd name="connsiteY12" fmla="*/ 1537137 h 1650124"/>
              <a:gd name="connsiteX13" fmla="*/ 578068 w 3358055"/>
              <a:gd name="connsiteY13" fmla="*/ 1600200 h 1650124"/>
              <a:gd name="connsiteX14" fmla="*/ 120868 w 3358055"/>
              <a:gd name="connsiteY14" fmla="*/ 1237593 h 1650124"/>
              <a:gd name="connsiteX15" fmla="*/ 10510 w 3358055"/>
              <a:gd name="connsiteY15" fmla="*/ 670034 h 1650124"/>
              <a:gd name="connsiteX16" fmla="*/ 183930 w 3358055"/>
              <a:gd name="connsiteY16" fmla="*/ 323193 h 1650124"/>
              <a:gd name="connsiteX17" fmla="*/ 341586 w 3358055"/>
              <a:gd name="connsiteY17" fmla="*/ 165537 h 1650124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1476702 w 3358055"/>
              <a:gd name="connsiteY3" fmla="*/ 275897 h 1634359"/>
              <a:gd name="connsiteX4" fmla="*/ 2154620 w 3358055"/>
              <a:gd name="connsiteY4" fmla="*/ 86710 h 1634359"/>
              <a:gd name="connsiteX5" fmla="*/ 2911365 w 3358055"/>
              <a:gd name="connsiteY5" fmla="*/ 244366 h 1634359"/>
              <a:gd name="connsiteX6" fmla="*/ 3337034 w 3358055"/>
              <a:gd name="connsiteY6" fmla="*/ 764628 h 1634359"/>
              <a:gd name="connsiteX7" fmla="*/ 3037489 w 3358055"/>
              <a:gd name="connsiteY7" fmla="*/ 1332186 h 1634359"/>
              <a:gd name="connsiteX8" fmla="*/ 2422634 w 3358055"/>
              <a:gd name="connsiteY8" fmla="*/ 1537138 h 1634359"/>
              <a:gd name="connsiteX9" fmla="*/ 1855075 w 3358055"/>
              <a:gd name="connsiteY9" fmla="*/ 1505607 h 1634359"/>
              <a:gd name="connsiteX10" fmla="*/ 1476703 w 3358055"/>
              <a:gd name="connsiteY10" fmla="*/ 1347952 h 1634359"/>
              <a:gd name="connsiteX11" fmla="*/ 1445172 w 3358055"/>
              <a:gd name="connsiteY11" fmla="*/ 1316421 h 1634359"/>
              <a:gd name="connsiteX12" fmla="*/ 1177158 w 3358055"/>
              <a:gd name="connsiteY12" fmla="*/ 1521372 h 1634359"/>
              <a:gd name="connsiteX13" fmla="*/ 578068 w 3358055"/>
              <a:gd name="connsiteY13" fmla="*/ 1584435 h 1634359"/>
              <a:gd name="connsiteX14" fmla="*/ 120868 w 3358055"/>
              <a:gd name="connsiteY14" fmla="*/ 1221828 h 1634359"/>
              <a:gd name="connsiteX15" fmla="*/ 10510 w 3358055"/>
              <a:gd name="connsiteY15" fmla="*/ 654269 h 1634359"/>
              <a:gd name="connsiteX16" fmla="*/ 183930 w 3358055"/>
              <a:gd name="connsiteY16" fmla="*/ 307428 h 1634359"/>
              <a:gd name="connsiteX17" fmla="*/ 341586 w 3358055"/>
              <a:gd name="connsiteY17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812468 w 3358055"/>
              <a:gd name="connsiteY3" fmla="*/ 362161 h 1634359"/>
              <a:gd name="connsiteX4" fmla="*/ 2154620 w 3358055"/>
              <a:gd name="connsiteY4" fmla="*/ 86710 h 1634359"/>
              <a:gd name="connsiteX5" fmla="*/ 2911365 w 3358055"/>
              <a:gd name="connsiteY5" fmla="*/ 244366 h 1634359"/>
              <a:gd name="connsiteX6" fmla="*/ 3337034 w 3358055"/>
              <a:gd name="connsiteY6" fmla="*/ 764628 h 1634359"/>
              <a:gd name="connsiteX7" fmla="*/ 3037489 w 3358055"/>
              <a:gd name="connsiteY7" fmla="*/ 1332186 h 1634359"/>
              <a:gd name="connsiteX8" fmla="*/ 2422634 w 3358055"/>
              <a:gd name="connsiteY8" fmla="*/ 1537138 h 1634359"/>
              <a:gd name="connsiteX9" fmla="*/ 1855075 w 3358055"/>
              <a:gd name="connsiteY9" fmla="*/ 1505607 h 1634359"/>
              <a:gd name="connsiteX10" fmla="*/ 1476703 w 3358055"/>
              <a:gd name="connsiteY10" fmla="*/ 1347952 h 1634359"/>
              <a:gd name="connsiteX11" fmla="*/ 1445172 w 3358055"/>
              <a:gd name="connsiteY11" fmla="*/ 1316421 h 1634359"/>
              <a:gd name="connsiteX12" fmla="*/ 1177158 w 3358055"/>
              <a:gd name="connsiteY12" fmla="*/ 1521372 h 1634359"/>
              <a:gd name="connsiteX13" fmla="*/ 578068 w 3358055"/>
              <a:gd name="connsiteY13" fmla="*/ 1584435 h 1634359"/>
              <a:gd name="connsiteX14" fmla="*/ 120868 w 3358055"/>
              <a:gd name="connsiteY14" fmla="*/ 1221828 h 1634359"/>
              <a:gd name="connsiteX15" fmla="*/ 10510 w 3358055"/>
              <a:gd name="connsiteY15" fmla="*/ 654269 h 1634359"/>
              <a:gd name="connsiteX16" fmla="*/ 183930 w 3358055"/>
              <a:gd name="connsiteY16" fmla="*/ 307428 h 1634359"/>
              <a:gd name="connsiteX17" fmla="*/ 341586 w 3358055"/>
              <a:gd name="connsiteY17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183930 w 3358055"/>
              <a:gd name="connsiteY0" fmla="*/ 283780 h 1610711"/>
              <a:gd name="connsiteX1" fmla="*/ 1003737 w 3358055"/>
              <a:gd name="connsiteY1" fmla="*/ 0 h 1610711"/>
              <a:gd name="connsiteX2" fmla="*/ 1445172 w 3358055"/>
              <a:gd name="connsiteY2" fmla="*/ 268015 h 1610711"/>
              <a:gd name="connsiteX3" fmla="*/ 2154620 w 3358055"/>
              <a:gd name="connsiteY3" fmla="*/ 63062 h 1610711"/>
              <a:gd name="connsiteX4" fmla="*/ 2911365 w 3358055"/>
              <a:gd name="connsiteY4" fmla="*/ 220718 h 1610711"/>
              <a:gd name="connsiteX5" fmla="*/ 3337034 w 3358055"/>
              <a:gd name="connsiteY5" fmla="*/ 740980 h 1610711"/>
              <a:gd name="connsiteX6" fmla="*/ 3037489 w 3358055"/>
              <a:gd name="connsiteY6" fmla="*/ 1308538 h 1610711"/>
              <a:gd name="connsiteX7" fmla="*/ 2422634 w 3358055"/>
              <a:gd name="connsiteY7" fmla="*/ 1513490 h 1610711"/>
              <a:gd name="connsiteX8" fmla="*/ 1855075 w 3358055"/>
              <a:gd name="connsiteY8" fmla="*/ 1481959 h 1610711"/>
              <a:gd name="connsiteX9" fmla="*/ 1476703 w 3358055"/>
              <a:gd name="connsiteY9" fmla="*/ 1324304 h 1610711"/>
              <a:gd name="connsiteX10" fmla="*/ 1445172 w 3358055"/>
              <a:gd name="connsiteY10" fmla="*/ 1292773 h 1610711"/>
              <a:gd name="connsiteX11" fmla="*/ 1177158 w 3358055"/>
              <a:gd name="connsiteY11" fmla="*/ 1497724 h 1610711"/>
              <a:gd name="connsiteX12" fmla="*/ 578068 w 3358055"/>
              <a:gd name="connsiteY12" fmla="*/ 1560787 h 1610711"/>
              <a:gd name="connsiteX13" fmla="*/ 120868 w 3358055"/>
              <a:gd name="connsiteY13" fmla="*/ 1198180 h 1610711"/>
              <a:gd name="connsiteX14" fmla="*/ 10510 w 3358055"/>
              <a:gd name="connsiteY14" fmla="*/ 630621 h 1610711"/>
              <a:gd name="connsiteX15" fmla="*/ 183930 w 3358055"/>
              <a:gd name="connsiteY15" fmla="*/ 283780 h 1610711"/>
              <a:gd name="connsiteX0" fmla="*/ 183930 w 3358055"/>
              <a:gd name="connsiteY0" fmla="*/ 309610 h 1636541"/>
              <a:gd name="connsiteX1" fmla="*/ 518873 w 3358055"/>
              <a:gd name="connsiteY1" fmla="*/ 87108 h 1636541"/>
              <a:gd name="connsiteX2" fmla="*/ 1003737 w 3358055"/>
              <a:gd name="connsiteY2" fmla="*/ 25830 h 1636541"/>
              <a:gd name="connsiteX3" fmla="*/ 1445172 w 3358055"/>
              <a:gd name="connsiteY3" fmla="*/ 293845 h 1636541"/>
              <a:gd name="connsiteX4" fmla="*/ 2154620 w 3358055"/>
              <a:gd name="connsiteY4" fmla="*/ 88892 h 1636541"/>
              <a:gd name="connsiteX5" fmla="*/ 2911365 w 3358055"/>
              <a:gd name="connsiteY5" fmla="*/ 246548 h 1636541"/>
              <a:gd name="connsiteX6" fmla="*/ 3337034 w 3358055"/>
              <a:gd name="connsiteY6" fmla="*/ 766810 h 1636541"/>
              <a:gd name="connsiteX7" fmla="*/ 3037489 w 3358055"/>
              <a:gd name="connsiteY7" fmla="*/ 1334368 h 1636541"/>
              <a:gd name="connsiteX8" fmla="*/ 2422634 w 3358055"/>
              <a:gd name="connsiteY8" fmla="*/ 1539320 h 1636541"/>
              <a:gd name="connsiteX9" fmla="*/ 1855075 w 3358055"/>
              <a:gd name="connsiteY9" fmla="*/ 1507789 h 1636541"/>
              <a:gd name="connsiteX10" fmla="*/ 1476703 w 3358055"/>
              <a:gd name="connsiteY10" fmla="*/ 1350134 h 1636541"/>
              <a:gd name="connsiteX11" fmla="*/ 1445172 w 3358055"/>
              <a:gd name="connsiteY11" fmla="*/ 1318603 h 1636541"/>
              <a:gd name="connsiteX12" fmla="*/ 1177158 w 3358055"/>
              <a:gd name="connsiteY12" fmla="*/ 1523554 h 1636541"/>
              <a:gd name="connsiteX13" fmla="*/ 578068 w 3358055"/>
              <a:gd name="connsiteY13" fmla="*/ 1586617 h 1636541"/>
              <a:gd name="connsiteX14" fmla="*/ 120868 w 3358055"/>
              <a:gd name="connsiteY14" fmla="*/ 1224010 h 1636541"/>
              <a:gd name="connsiteX15" fmla="*/ 10510 w 3358055"/>
              <a:gd name="connsiteY15" fmla="*/ 656451 h 1636541"/>
              <a:gd name="connsiteX16" fmla="*/ 183930 w 3358055"/>
              <a:gd name="connsiteY16" fmla="*/ 309610 h 1636541"/>
              <a:gd name="connsiteX0" fmla="*/ 183930 w 3358055"/>
              <a:gd name="connsiteY0" fmla="*/ 309610 h 1636541"/>
              <a:gd name="connsiteX1" fmla="*/ 518873 w 3358055"/>
              <a:gd name="connsiteY1" fmla="*/ 87108 h 1636541"/>
              <a:gd name="connsiteX2" fmla="*/ 1003737 w 3358055"/>
              <a:gd name="connsiteY2" fmla="*/ 25830 h 1636541"/>
              <a:gd name="connsiteX3" fmla="*/ 1445172 w 3358055"/>
              <a:gd name="connsiteY3" fmla="*/ 293845 h 1636541"/>
              <a:gd name="connsiteX4" fmla="*/ 2154620 w 3358055"/>
              <a:gd name="connsiteY4" fmla="*/ 88892 h 1636541"/>
              <a:gd name="connsiteX5" fmla="*/ 2911365 w 3358055"/>
              <a:gd name="connsiteY5" fmla="*/ 246548 h 1636541"/>
              <a:gd name="connsiteX6" fmla="*/ 3337034 w 3358055"/>
              <a:gd name="connsiteY6" fmla="*/ 766810 h 1636541"/>
              <a:gd name="connsiteX7" fmla="*/ 3037489 w 3358055"/>
              <a:gd name="connsiteY7" fmla="*/ 1334368 h 1636541"/>
              <a:gd name="connsiteX8" fmla="*/ 2422634 w 3358055"/>
              <a:gd name="connsiteY8" fmla="*/ 1539320 h 1636541"/>
              <a:gd name="connsiteX9" fmla="*/ 1855075 w 3358055"/>
              <a:gd name="connsiteY9" fmla="*/ 1507789 h 1636541"/>
              <a:gd name="connsiteX10" fmla="*/ 1476703 w 3358055"/>
              <a:gd name="connsiteY10" fmla="*/ 1350134 h 1636541"/>
              <a:gd name="connsiteX11" fmla="*/ 1177158 w 3358055"/>
              <a:gd name="connsiteY11" fmla="*/ 1523554 h 1636541"/>
              <a:gd name="connsiteX12" fmla="*/ 578068 w 3358055"/>
              <a:gd name="connsiteY12" fmla="*/ 1586617 h 1636541"/>
              <a:gd name="connsiteX13" fmla="*/ 120868 w 3358055"/>
              <a:gd name="connsiteY13" fmla="*/ 1224010 h 1636541"/>
              <a:gd name="connsiteX14" fmla="*/ 10510 w 3358055"/>
              <a:gd name="connsiteY14" fmla="*/ 656451 h 1636541"/>
              <a:gd name="connsiteX15" fmla="*/ 183930 w 3358055"/>
              <a:gd name="connsiteY15" fmla="*/ 309610 h 1636541"/>
              <a:gd name="connsiteX0" fmla="*/ 183930 w 3358055"/>
              <a:gd name="connsiteY0" fmla="*/ 309610 h 1642292"/>
              <a:gd name="connsiteX1" fmla="*/ 518873 w 3358055"/>
              <a:gd name="connsiteY1" fmla="*/ 87108 h 1642292"/>
              <a:gd name="connsiteX2" fmla="*/ 1003737 w 3358055"/>
              <a:gd name="connsiteY2" fmla="*/ 25830 h 1642292"/>
              <a:gd name="connsiteX3" fmla="*/ 1445172 w 3358055"/>
              <a:gd name="connsiteY3" fmla="*/ 293845 h 1642292"/>
              <a:gd name="connsiteX4" fmla="*/ 2154620 w 3358055"/>
              <a:gd name="connsiteY4" fmla="*/ 88892 h 1642292"/>
              <a:gd name="connsiteX5" fmla="*/ 2911365 w 3358055"/>
              <a:gd name="connsiteY5" fmla="*/ 246548 h 1642292"/>
              <a:gd name="connsiteX6" fmla="*/ 3337034 w 3358055"/>
              <a:gd name="connsiteY6" fmla="*/ 766810 h 1642292"/>
              <a:gd name="connsiteX7" fmla="*/ 3037489 w 3358055"/>
              <a:gd name="connsiteY7" fmla="*/ 1334368 h 1642292"/>
              <a:gd name="connsiteX8" fmla="*/ 2422634 w 3358055"/>
              <a:gd name="connsiteY8" fmla="*/ 1539320 h 1642292"/>
              <a:gd name="connsiteX9" fmla="*/ 1855075 w 3358055"/>
              <a:gd name="connsiteY9" fmla="*/ 1507789 h 1642292"/>
              <a:gd name="connsiteX10" fmla="*/ 1476703 w 3358055"/>
              <a:gd name="connsiteY10" fmla="*/ 1350134 h 1642292"/>
              <a:gd name="connsiteX11" fmla="*/ 1108147 w 3358055"/>
              <a:gd name="connsiteY11" fmla="*/ 1558059 h 1642292"/>
              <a:gd name="connsiteX12" fmla="*/ 578068 w 3358055"/>
              <a:gd name="connsiteY12" fmla="*/ 1586617 h 1642292"/>
              <a:gd name="connsiteX13" fmla="*/ 120868 w 3358055"/>
              <a:gd name="connsiteY13" fmla="*/ 1224010 h 1642292"/>
              <a:gd name="connsiteX14" fmla="*/ 10510 w 3358055"/>
              <a:gd name="connsiteY14" fmla="*/ 656451 h 1642292"/>
              <a:gd name="connsiteX15" fmla="*/ 183930 w 3358055"/>
              <a:gd name="connsiteY15" fmla="*/ 309610 h 1642292"/>
              <a:gd name="connsiteX0" fmla="*/ 183930 w 3358055"/>
              <a:gd name="connsiteY0" fmla="*/ 309610 h 1631659"/>
              <a:gd name="connsiteX1" fmla="*/ 518873 w 3358055"/>
              <a:gd name="connsiteY1" fmla="*/ 87108 h 1631659"/>
              <a:gd name="connsiteX2" fmla="*/ 1003737 w 3358055"/>
              <a:gd name="connsiteY2" fmla="*/ 25830 h 1631659"/>
              <a:gd name="connsiteX3" fmla="*/ 1445172 w 3358055"/>
              <a:gd name="connsiteY3" fmla="*/ 293845 h 1631659"/>
              <a:gd name="connsiteX4" fmla="*/ 2154620 w 3358055"/>
              <a:gd name="connsiteY4" fmla="*/ 88892 h 1631659"/>
              <a:gd name="connsiteX5" fmla="*/ 2911365 w 3358055"/>
              <a:gd name="connsiteY5" fmla="*/ 246548 h 1631659"/>
              <a:gd name="connsiteX6" fmla="*/ 3337034 w 3358055"/>
              <a:gd name="connsiteY6" fmla="*/ 766810 h 1631659"/>
              <a:gd name="connsiteX7" fmla="*/ 3037489 w 3358055"/>
              <a:gd name="connsiteY7" fmla="*/ 1334368 h 1631659"/>
              <a:gd name="connsiteX8" fmla="*/ 2422634 w 3358055"/>
              <a:gd name="connsiteY8" fmla="*/ 1539320 h 1631659"/>
              <a:gd name="connsiteX9" fmla="*/ 1855075 w 3358055"/>
              <a:gd name="connsiteY9" fmla="*/ 1507789 h 1631659"/>
              <a:gd name="connsiteX10" fmla="*/ 1476703 w 3358055"/>
              <a:gd name="connsiteY10" fmla="*/ 1350134 h 1631659"/>
              <a:gd name="connsiteX11" fmla="*/ 1108147 w 3358055"/>
              <a:gd name="connsiteY11" fmla="*/ 1558059 h 1631659"/>
              <a:gd name="connsiteX12" fmla="*/ 578068 w 3358055"/>
              <a:gd name="connsiteY12" fmla="*/ 1575984 h 1631659"/>
              <a:gd name="connsiteX13" fmla="*/ 120868 w 3358055"/>
              <a:gd name="connsiteY13" fmla="*/ 1224010 h 1631659"/>
              <a:gd name="connsiteX14" fmla="*/ 10510 w 3358055"/>
              <a:gd name="connsiteY14" fmla="*/ 656451 h 1631659"/>
              <a:gd name="connsiteX15" fmla="*/ 183930 w 3358055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75886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77070 w 3347423"/>
              <a:gd name="connsiteY3" fmla="*/ 293845 h 1631659"/>
              <a:gd name="connsiteX4" fmla="*/ 2175886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18011"/>
              <a:gd name="connsiteX1" fmla="*/ 508241 w 3347423"/>
              <a:gd name="connsiteY1" fmla="*/ 87108 h 1618011"/>
              <a:gd name="connsiteX2" fmla="*/ 993105 w 3347423"/>
              <a:gd name="connsiteY2" fmla="*/ 25830 h 1618011"/>
              <a:gd name="connsiteX3" fmla="*/ 1477070 w 3347423"/>
              <a:gd name="connsiteY3" fmla="*/ 293845 h 1618011"/>
              <a:gd name="connsiteX4" fmla="*/ 2175886 w 3347423"/>
              <a:gd name="connsiteY4" fmla="*/ 88892 h 1618011"/>
              <a:gd name="connsiteX5" fmla="*/ 2900733 w 3347423"/>
              <a:gd name="connsiteY5" fmla="*/ 246548 h 1618011"/>
              <a:gd name="connsiteX6" fmla="*/ 3326402 w 3347423"/>
              <a:gd name="connsiteY6" fmla="*/ 766810 h 1618011"/>
              <a:gd name="connsiteX7" fmla="*/ 3026857 w 3347423"/>
              <a:gd name="connsiteY7" fmla="*/ 1334368 h 1618011"/>
              <a:gd name="connsiteX8" fmla="*/ 2412002 w 3347423"/>
              <a:gd name="connsiteY8" fmla="*/ 1539320 h 1618011"/>
              <a:gd name="connsiteX9" fmla="*/ 1844443 w 3347423"/>
              <a:gd name="connsiteY9" fmla="*/ 1507789 h 1618011"/>
              <a:gd name="connsiteX10" fmla="*/ 1466071 w 3347423"/>
              <a:gd name="connsiteY10" fmla="*/ 1350134 h 1618011"/>
              <a:gd name="connsiteX11" fmla="*/ 1097515 w 3347423"/>
              <a:gd name="connsiteY11" fmla="*/ 1558059 h 1618011"/>
              <a:gd name="connsiteX12" fmla="*/ 581083 w 3347423"/>
              <a:gd name="connsiteY12" fmla="*/ 1562336 h 1618011"/>
              <a:gd name="connsiteX13" fmla="*/ 110236 w 3347423"/>
              <a:gd name="connsiteY13" fmla="*/ 1224010 h 1618011"/>
              <a:gd name="connsiteX14" fmla="*/ 10510 w 3347423"/>
              <a:gd name="connsiteY14" fmla="*/ 656451 h 1618011"/>
              <a:gd name="connsiteX15" fmla="*/ 173298 w 3347423"/>
              <a:gd name="connsiteY15" fmla="*/ 309610 h 1618011"/>
              <a:gd name="connsiteX0" fmla="*/ 173298 w 3320127"/>
              <a:gd name="connsiteY0" fmla="*/ 309610 h 1618011"/>
              <a:gd name="connsiteX1" fmla="*/ 508241 w 3320127"/>
              <a:gd name="connsiteY1" fmla="*/ 87108 h 1618011"/>
              <a:gd name="connsiteX2" fmla="*/ 993105 w 3320127"/>
              <a:gd name="connsiteY2" fmla="*/ 25830 h 1618011"/>
              <a:gd name="connsiteX3" fmla="*/ 1477070 w 3320127"/>
              <a:gd name="connsiteY3" fmla="*/ 293845 h 1618011"/>
              <a:gd name="connsiteX4" fmla="*/ 2175886 w 3320127"/>
              <a:gd name="connsiteY4" fmla="*/ 88892 h 1618011"/>
              <a:gd name="connsiteX5" fmla="*/ 2900733 w 3320127"/>
              <a:gd name="connsiteY5" fmla="*/ 246548 h 1618011"/>
              <a:gd name="connsiteX6" fmla="*/ 3299106 w 3320127"/>
              <a:gd name="connsiteY6" fmla="*/ 780458 h 1618011"/>
              <a:gd name="connsiteX7" fmla="*/ 3026857 w 3320127"/>
              <a:gd name="connsiteY7" fmla="*/ 1334368 h 1618011"/>
              <a:gd name="connsiteX8" fmla="*/ 2412002 w 3320127"/>
              <a:gd name="connsiteY8" fmla="*/ 1539320 h 1618011"/>
              <a:gd name="connsiteX9" fmla="*/ 1844443 w 3320127"/>
              <a:gd name="connsiteY9" fmla="*/ 1507789 h 1618011"/>
              <a:gd name="connsiteX10" fmla="*/ 1466071 w 3320127"/>
              <a:gd name="connsiteY10" fmla="*/ 1350134 h 1618011"/>
              <a:gd name="connsiteX11" fmla="*/ 1097515 w 3320127"/>
              <a:gd name="connsiteY11" fmla="*/ 1558059 h 1618011"/>
              <a:gd name="connsiteX12" fmla="*/ 581083 w 3320127"/>
              <a:gd name="connsiteY12" fmla="*/ 1562336 h 1618011"/>
              <a:gd name="connsiteX13" fmla="*/ 110236 w 3320127"/>
              <a:gd name="connsiteY13" fmla="*/ 1224010 h 1618011"/>
              <a:gd name="connsiteX14" fmla="*/ 10510 w 3320127"/>
              <a:gd name="connsiteY14" fmla="*/ 656451 h 1618011"/>
              <a:gd name="connsiteX15" fmla="*/ 173298 w 3320127"/>
              <a:gd name="connsiteY15" fmla="*/ 309610 h 1618011"/>
              <a:gd name="connsiteX0" fmla="*/ 173298 w 3320127"/>
              <a:gd name="connsiteY0" fmla="*/ 309610 h 1618011"/>
              <a:gd name="connsiteX1" fmla="*/ 508241 w 3320127"/>
              <a:gd name="connsiteY1" fmla="*/ 87108 h 1618011"/>
              <a:gd name="connsiteX2" fmla="*/ 993105 w 3320127"/>
              <a:gd name="connsiteY2" fmla="*/ 25830 h 1618011"/>
              <a:gd name="connsiteX3" fmla="*/ 1477070 w 3320127"/>
              <a:gd name="connsiteY3" fmla="*/ 293845 h 1618011"/>
              <a:gd name="connsiteX4" fmla="*/ 2167260 w 3320127"/>
              <a:gd name="connsiteY4" fmla="*/ 88892 h 1618011"/>
              <a:gd name="connsiteX5" fmla="*/ 2900733 w 3320127"/>
              <a:gd name="connsiteY5" fmla="*/ 246548 h 1618011"/>
              <a:gd name="connsiteX6" fmla="*/ 3299106 w 3320127"/>
              <a:gd name="connsiteY6" fmla="*/ 780458 h 1618011"/>
              <a:gd name="connsiteX7" fmla="*/ 3026857 w 3320127"/>
              <a:gd name="connsiteY7" fmla="*/ 1334368 h 1618011"/>
              <a:gd name="connsiteX8" fmla="*/ 2412002 w 3320127"/>
              <a:gd name="connsiteY8" fmla="*/ 1539320 h 1618011"/>
              <a:gd name="connsiteX9" fmla="*/ 1844443 w 3320127"/>
              <a:gd name="connsiteY9" fmla="*/ 1507789 h 1618011"/>
              <a:gd name="connsiteX10" fmla="*/ 1466071 w 3320127"/>
              <a:gd name="connsiteY10" fmla="*/ 1350134 h 1618011"/>
              <a:gd name="connsiteX11" fmla="*/ 1097515 w 3320127"/>
              <a:gd name="connsiteY11" fmla="*/ 1558059 h 1618011"/>
              <a:gd name="connsiteX12" fmla="*/ 581083 w 3320127"/>
              <a:gd name="connsiteY12" fmla="*/ 1562336 h 1618011"/>
              <a:gd name="connsiteX13" fmla="*/ 110236 w 3320127"/>
              <a:gd name="connsiteY13" fmla="*/ 1224010 h 1618011"/>
              <a:gd name="connsiteX14" fmla="*/ 10510 w 3320127"/>
              <a:gd name="connsiteY14" fmla="*/ 656451 h 1618011"/>
              <a:gd name="connsiteX15" fmla="*/ 173298 w 3320127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175887 w 3328754"/>
              <a:gd name="connsiteY4" fmla="*/ 88892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089623 w 3328754"/>
              <a:gd name="connsiteY4" fmla="*/ 106145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296657 w 3328754"/>
              <a:gd name="connsiteY4" fmla="*/ 97519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296657 w 3328754"/>
              <a:gd name="connsiteY4" fmla="*/ 97519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296657 w 3328754"/>
              <a:gd name="connsiteY4" fmla="*/ 97519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1895013 w 3328754"/>
              <a:gd name="connsiteY4" fmla="*/ 174561 h 1618011"/>
              <a:gd name="connsiteX5" fmla="*/ 2296657 w 3328754"/>
              <a:gd name="connsiteY5" fmla="*/ 97519 h 1618011"/>
              <a:gd name="connsiteX6" fmla="*/ 2909360 w 3328754"/>
              <a:gd name="connsiteY6" fmla="*/ 246548 h 1618011"/>
              <a:gd name="connsiteX7" fmla="*/ 3307733 w 3328754"/>
              <a:gd name="connsiteY7" fmla="*/ 780458 h 1618011"/>
              <a:gd name="connsiteX8" fmla="*/ 3035484 w 3328754"/>
              <a:gd name="connsiteY8" fmla="*/ 1334368 h 1618011"/>
              <a:gd name="connsiteX9" fmla="*/ 2420629 w 3328754"/>
              <a:gd name="connsiteY9" fmla="*/ 1539320 h 1618011"/>
              <a:gd name="connsiteX10" fmla="*/ 1853070 w 3328754"/>
              <a:gd name="connsiteY10" fmla="*/ 1507789 h 1618011"/>
              <a:gd name="connsiteX11" fmla="*/ 1474698 w 3328754"/>
              <a:gd name="connsiteY11" fmla="*/ 1350134 h 1618011"/>
              <a:gd name="connsiteX12" fmla="*/ 1106142 w 3328754"/>
              <a:gd name="connsiteY12" fmla="*/ 1558059 h 1618011"/>
              <a:gd name="connsiteX13" fmla="*/ 589710 w 3328754"/>
              <a:gd name="connsiteY13" fmla="*/ 1562336 h 1618011"/>
              <a:gd name="connsiteX14" fmla="*/ 118863 w 3328754"/>
              <a:gd name="connsiteY14" fmla="*/ 1224010 h 1618011"/>
              <a:gd name="connsiteX15" fmla="*/ 10510 w 3328754"/>
              <a:gd name="connsiteY15" fmla="*/ 639198 h 1618011"/>
              <a:gd name="connsiteX16" fmla="*/ 181925 w 3328754"/>
              <a:gd name="connsiteY16" fmla="*/ 309610 h 1618011"/>
              <a:gd name="connsiteX0" fmla="*/ 181925 w 3294248"/>
              <a:gd name="connsiteY0" fmla="*/ 309610 h 1618011"/>
              <a:gd name="connsiteX1" fmla="*/ 516868 w 3294248"/>
              <a:gd name="connsiteY1" fmla="*/ 87108 h 1618011"/>
              <a:gd name="connsiteX2" fmla="*/ 1001732 w 3294248"/>
              <a:gd name="connsiteY2" fmla="*/ 25830 h 1618011"/>
              <a:gd name="connsiteX3" fmla="*/ 1485697 w 3294248"/>
              <a:gd name="connsiteY3" fmla="*/ 293845 h 1618011"/>
              <a:gd name="connsiteX4" fmla="*/ 1895013 w 3294248"/>
              <a:gd name="connsiteY4" fmla="*/ 174561 h 1618011"/>
              <a:gd name="connsiteX5" fmla="*/ 2296657 w 3294248"/>
              <a:gd name="connsiteY5" fmla="*/ 97519 h 1618011"/>
              <a:gd name="connsiteX6" fmla="*/ 2909360 w 3294248"/>
              <a:gd name="connsiteY6" fmla="*/ 246548 h 1618011"/>
              <a:gd name="connsiteX7" fmla="*/ 3273227 w 3294248"/>
              <a:gd name="connsiteY7" fmla="*/ 771831 h 1618011"/>
              <a:gd name="connsiteX8" fmla="*/ 3035484 w 3294248"/>
              <a:gd name="connsiteY8" fmla="*/ 1334368 h 1618011"/>
              <a:gd name="connsiteX9" fmla="*/ 2420629 w 3294248"/>
              <a:gd name="connsiteY9" fmla="*/ 1539320 h 1618011"/>
              <a:gd name="connsiteX10" fmla="*/ 1853070 w 3294248"/>
              <a:gd name="connsiteY10" fmla="*/ 1507789 h 1618011"/>
              <a:gd name="connsiteX11" fmla="*/ 1474698 w 3294248"/>
              <a:gd name="connsiteY11" fmla="*/ 1350134 h 1618011"/>
              <a:gd name="connsiteX12" fmla="*/ 1106142 w 3294248"/>
              <a:gd name="connsiteY12" fmla="*/ 1558059 h 1618011"/>
              <a:gd name="connsiteX13" fmla="*/ 589710 w 3294248"/>
              <a:gd name="connsiteY13" fmla="*/ 1562336 h 1618011"/>
              <a:gd name="connsiteX14" fmla="*/ 118863 w 3294248"/>
              <a:gd name="connsiteY14" fmla="*/ 1224010 h 1618011"/>
              <a:gd name="connsiteX15" fmla="*/ 10510 w 3294248"/>
              <a:gd name="connsiteY15" fmla="*/ 639198 h 1618011"/>
              <a:gd name="connsiteX16" fmla="*/ 181925 w 3294248"/>
              <a:gd name="connsiteY16" fmla="*/ 309610 h 1618011"/>
              <a:gd name="connsiteX0" fmla="*/ 181925 w 3322823"/>
              <a:gd name="connsiteY0" fmla="*/ 309610 h 1618011"/>
              <a:gd name="connsiteX1" fmla="*/ 516868 w 3322823"/>
              <a:gd name="connsiteY1" fmla="*/ 87108 h 1618011"/>
              <a:gd name="connsiteX2" fmla="*/ 1001732 w 3322823"/>
              <a:gd name="connsiteY2" fmla="*/ 25830 h 1618011"/>
              <a:gd name="connsiteX3" fmla="*/ 1485697 w 3322823"/>
              <a:gd name="connsiteY3" fmla="*/ 293845 h 1618011"/>
              <a:gd name="connsiteX4" fmla="*/ 1895013 w 3322823"/>
              <a:gd name="connsiteY4" fmla="*/ 174561 h 1618011"/>
              <a:gd name="connsiteX5" fmla="*/ 2296657 w 3322823"/>
              <a:gd name="connsiteY5" fmla="*/ 97519 h 1618011"/>
              <a:gd name="connsiteX6" fmla="*/ 2909360 w 3322823"/>
              <a:gd name="connsiteY6" fmla="*/ 246548 h 1618011"/>
              <a:gd name="connsiteX7" fmla="*/ 3301802 w 3322823"/>
              <a:gd name="connsiteY7" fmla="*/ 790881 h 1618011"/>
              <a:gd name="connsiteX8" fmla="*/ 3035484 w 3322823"/>
              <a:gd name="connsiteY8" fmla="*/ 1334368 h 1618011"/>
              <a:gd name="connsiteX9" fmla="*/ 2420629 w 3322823"/>
              <a:gd name="connsiteY9" fmla="*/ 1539320 h 1618011"/>
              <a:gd name="connsiteX10" fmla="*/ 1853070 w 3322823"/>
              <a:gd name="connsiteY10" fmla="*/ 1507789 h 1618011"/>
              <a:gd name="connsiteX11" fmla="*/ 1474698 w 3322823"/>
              <a:gd name="connsiteY11" fmla="*/ 1350134 h 1618011"/>
              <a:gd name="connsiteX12" fmla="*/ 1106142 w 3322823"/>
              <a:gd name="connsiteY12" fmla="*/ 1558059 h 1618011"/>
              <a:gd name="connsiteX13" fmla="*/ 589710 w 3322823"/>
              <a:gd name="connsiteY13" fmla="*/ 1562336 h 1618011"/>
              <a:gd name="connsiteX14" fmla="*/ 118863 w 3322823"/>
              <a:gd name="connsiteY14" fmla="*/ 1224010 h 1618011"/>
              <a:gd name="connsiteX15" fmla="*/ 10510 w 3322823"/>
              <a:gd name="connsiteY15" fmla="*/ 639198 h 1618011"/>
              <a:gd name="connsiteX16" fmla="*/ 181925 w 3322823"/>
              <a:gd name="connsiteY16" fmla="*/ 309610 h 1618011"/>
              <a:gd name="connsiteX0" fmla="*/ 181925 w 3308535"/>
              <a:gd name="connsiteY0" fmla="*/ 309610 h 1618011"/>
              <a:gd name="connsiteX1" fmla="*/ 516868 w 3308535"/>
              <a:gd name="connsiteY1" fmla="*/ 87108 h 1618011"/>
              <a:gd name="connsiteX2" fmla="*/ 1001732 w 3308535"/>
              <a:gd name="connsiteY2" fmla="*/ 25830 h 1618011"/>
              <a:gd name="connsiteX3" fmla="*/ 1485697 w 3308535"/>
              <a:gd name="connsiteY3" fmla="*/ 293845 h 1618011"/>
              <a:gd name="connsiteX4" fmla="*/ 1895013 w 3308535"/>
              <a:gd name="connsiteY4" fmla="*/ 174561 h 1618011"/>
              <a:gd name="connsiteX5" fmla="*/ 2296657 w 3308535"/>
              <a:gd name="connsiteY5" fmla="*/ 97519 h 1618011"/>
              <a:gd name="connsiteX6" fmla="*/ 2995085 w 3308535"/>
              <a:gd name="connsiteY6" fmla="*/ 332273 h 1618011"/>
              <a:gd name="connsiteX7" fmla="*/ 3301802 w 3308535"/>
              <a:gd name="connsiteY7" fmla="*/ 790881 h 1618011"/>
              <a:gd name="connsiteX8" fmla="*/ 3035484 w 3308535"/>
              <a:gd name="connsiteY8" fmla="*/ 1334368 h 1618011"/>
              <a:gd name="connsiteX9" fmla="*/ 2420629 w 3308535"/>
              <a:gd name="connsiteY9" fmla="*/ 1539320 h 1618011"/>
              <a:gd name="connsiteX10" fmla="*/ 1853070 w 3308535"/>
              <a:gd name="connsiteY10" fmla="*/ 1507789 h 1618011"/>
              <a:gd name="connsiteX11" fmla="*/ 1474698 w 3308535"/>
              <a:gd name="connsiteY11" fmla="*/ 1350134 h 1618011"/>
              <a:gd name="connsiteX12" fmla="*/ 1106142 w 3308535"/>
              <a:gd name="connsiteY12" fmla="*/ 1558059 h 1618011"/>
              <a:gd name="connsiteX13" fmla="*/ 589710 w 3308535"/>
              <a:gd name="connsiteY13" fmla="*/ 1562336 h 1618011"/>
              <a:gd name="connsiteX14" fmla="*/ 118863 w 3308535"/>
              <a:gd name="connsiteY14" fmla="*/ 1224010 h 1618011"/>
              <a:gd name="connsiteX15" fmla="*/ 10510 w 3308535"/>
              <a:gd name="connsiteY15" fmla="*/ 639198 h 1618011"/>
              <a:gd name="connsiteX16" fmla="*/ 181925 w 3308535"/>
              <a:gd name="connsiteY16" fmla="*/ 309610 h 1618011"/>
              <a:gd name="connsiteX0" fmla="*/ 181925 w 3308535"/>
              <a:gd name="connsiteY0" fmla="*/ 309610 h 1618011"/>
              <a:gd name="connsiteX1" fmla="*/ 516868 w 3308535"/>
              <a:gd name="connsiteY1" fmla="*/ 87108 h 1618011"/>
              <a:gd name="connsiteX2" fmla="*/ 1001732 w 3308535"/>
              <a:gd name="connsiteY2" fmla="*/ 25830 h 1618011"/>
              <a:gd name="connsiteX3" fmla="*/ 1485697 w 3308535"/>
              <a:gd name="connsiteY3" fmla="*/ 293845 h 1618011"/>
              <a:gd name="connsiteX4" fmla="*/ 1847388 w 3308535"/>
              <a:gd name="connsiteY4" fmla="*/ 155511 h 1618011"/>
              <a:gd name="connsiteX5" fmla="*/ 2296657 w 3308535"/>
              <a:gd name="connsiteY5" fmla="*/ 97519 h 1618011"/>
              <a:gd name="connsiteX6" fmla="*/ 2995085 w 3308535"/>
              <a:gd name="connsiteY6" fmla="*/ 332273 h 1618011"/>
              <a:gd name="connsiteX7" fmla="*/ 3301802 w 3308535"/>
              <a:gd name="connsiteY7" fmla="*/ 790881 h 1618011"/>
              <a:gd name="connsiteX8" fmla="*/ 3035484 w 3308535"/>
              <a:gd name="connsiteY8" fmla="*/ 1334368 h 1618011"/>
              <a:gd name="connsiteX9" fmla="*/ 2420629 w 3308535"/>
              <a:gd name="connsiteY9" fmla="*/ 1539320 h 1618011"/>
              <a:gd name="connsiteX10" fmla="*/ 1853070 w 3308535"/>
              <a:gd name="connsiteY10" fmla="*/ 1507789 h 1618011"/>
              <a:gd name="connsiteX11" fmla="*/ 1474698 w 3308535"/>
              <a:gd name="connsiteY11" fmla="*/ 1350134 h 1618011"/>
              <a:gd name="connsiteX12" fmla="*/ 1106142 w 3308535"/>
              <a:gd name="connsiteY12" fmla="*/ 1558059 h 1618011"/>
              <a:gd name="connsiteX13" fmla="*/ 589710 w 3308535"/>
              <a:gd name="connsiteY13" fmla="*/ 1562336 h 1618011"/>
              <a:gd name="connsiteX14" fmla="*/ 118863 w 3308535"/>
              <a:gd name="connsiteY14" fmla="*/ 1224010 h 1618011"/>
              <a:gd name="connsiteX15" fmla="*/ 10510 w 3308535"/>
              <a:gd name="connsiteY15" fmla="*/ 639198 h 1618011"/>
              <a:gd name="connsiteX16" fmla="*/ 181925 w 3308535"/>
              <a:gd name="connsiteY16" fmla="*/ 309610 h 1618011"/>
              <a:gd name="connsiteX0" fmla="*/ 181925 w 3308535"/>
              <a:gd name="connsiteY0" fmla="*/ 309610 h 1618011"/>
              <a:gd name="connsiteX1" fmla="*/ 516868 w 3308535"/>
              <a:gd name="connsiteY1" fmla="*/ 87108 h 1618011"/>
              <a:gd name="connsiteX2" fmla="*/ 1001732 w 3308535"/>
              <a:gd name="connsiteY2" fmla="*/ 25830 h 1618011"/>
              <a:gd name="connsiteX3" fmla="*/ 1485697 w 3308535"/>
              <a:gd name="connsiteY3" fmla="*/ 293845 h 1618011"/>
              <a:gd name="connsiteX4" fmla="*/ 1847388 w 3308535"/>
              <a:gd name="connsiteY4" fmla="*/ 155511 h 1618011"/>
              <a:gd name="connsiteX5" fmla="*/ 2296657 w 3308535"/>
              <a:gd name="connsiteY5" fmla="*/ 97519 h 1618011"/>
              <a:gd name="connsiteX6" fmla="*/ 2995085 w 3308535"/>
              <a:gd name="connsiteY6" fmla="*/ 332273 h 1618011"/>
              <a:gd name="connsiteX7" fmla="*/ 3301802 w 3308535"/>
              <a:gd name="connsiteY7" fmla="*/ 790881 h 1618011"/>
              <a:gd name="connsiteX8" fmla="*/ 3035484 w 3308535"/>
              <a:gd name="connsiteY8" fmla="*/ 1334368 h 1618011"/>
              <a:gd name="connsiteX9" fmla="*/ 2420629 w 3308535"/>
              <a:gd name="connsiteY9" fmla="*/ 1539320 h 1618011"/>
              <a:gd name="connsiteX10" fmla="*/ 1853070 w 3308535"/>
              <a:gd name="connsiteY10" fmla="*/ 1507789 h 1618011"/>
              <a:gd name="connsiteX11" fmla="*/ 1474698 w 3308535"/>
              <a:gd name="connsiteY11" fmla="*/ 1350134 h 1618011"/>
              <a:gd name="connsiteX12" fmla="*/ 1106142 w 3308535"/>
              <a:gd name="connsiteY12" fmla="*/ 1558059 h 1618011"/>
              <a:gd name="connsiteX13" fmla="*/ 589710 w 3308535"/>
              <a:gd name="connsiteY13" fmla="*/ 1562336 h 1618011"/>
              <a:gd name="connsiteX14" fmla="*/ 118863 w 3308535"/>
              <a:gd name="connsiteY14" fmla="*/ 1224010 h 1618011"/>
              <a:gd name="connsiteX15" fmla="*/ 10510 w 3308535"/>
              <a:gd name="connsiteY15" fmla="*/ 639198 h 1618011"/>
              <a:gd name="connsiteX16" fmla="*/ 181925 w 3308535"/>
              <a:gd name="connsiteY16" fmla="*/ 309610 h 1618011"/>
              <a:gd name="connsiteX0" fmla="*/ 181925 w 3316473"/>
              <a:gd name="connsiteY0" fmla="*/ 309610 h 1618011"/>
              <a:gd name="connsiteX1" fmla="*/ 516868 w 3316473"/>
              <a:gd name="connsiteY1" fmla="*/ 87108 h 1618011"/>
              <a:gd name="connsiteX2" fmla="*/ 1001732 w 3316473"/>
              <a:gd name="connsiteY2" fmla="*/ 25830 h 1618011"/>
              <a:gd name="connsiteX3" fmla="*/ 1485697 w 3316473"/>
              <a:gd name="connsiteY3" fmla="*/ 293845 h 1618011"/>
              <a:gd name="connsiteX4" fmla="*/ 1847388 w 3316473"/>
              <a:gd name="connsiteY4" fmla="*/ 155511 h 1618011"/>
              <a:gd name="connsiteX5" fmla="*/ 2296657 w 3316473"/>
              <a:gd name="connsiteY5" fmla="*/ 97519 h 1618011"/>
              <a:gd name="connsiteX6" fmla="*/ 2995085 w 3316473"/>
              <a:gd name="connsiteY6" fmla="*/ 332273 h 1618011"/>
              <a:gd name="connsiteX7" fmla="*/ 3301802 w 3316473"/>
              <a:gd name="connsiteY7" fmla="*/ 790881 h 1618011"/>
              <a:gd name="connsiteX8" fmla="*/ 3083109 w 3316473"/>
              <a:gd name="connsiteY8" fmla="*/ 1286743 h 1618011"/>
              <a:gd name="connsiteX9" fmla="*/ 2420629 w 3316473"/>
              <a:gd name="connsiteY9" fmla="*/ 1539320 h 1618011"/>
              <a:gd name="connsiteX10" fmla="*/ 1853070 w 3316473"/>
              <a:gd name="connsiteY10" fmla="*/ 1507789 h 1618011"/>
              <a:gd name="connsiteX11" fmla="*/ 1474698 w 3316473"/>
              <a:gd name="connsiteY11" fmla="*/ 1350134 h 1618011"/>
              <a:gd name="connsiteX12" fmla="*/ 1106142 w 3316473"/>
              <a:gd name="connsiteY12" fmla="*/ 1558059 h 1618011"/>
              <a:gd name="connsiteX13" fmla="*/ 589710 w 3316473"/>
              <a:gd name="connsiteY13" fmla="*/ 1562336 h 1618011"/>
              <a:gd name="connsiteX14" fmla="*/ 118863 w 3316473"/>
              <a:gd name="connsiteY14" fmla="*/ 1224010 h 1618011"/>
              <a:gd name="connsiteX15" fmla="*/ 10510 w 3316473"/>
              <a:gd name="connsiteY15" fmla="*/ 639198 h 1618011"/>
              <a:gd name="connsiteX16" fmla="*/ 181925 w 3316473"/>
              <a:gd name="connsiteY16" fmla="*/ 309610 h 1618011"/>
              <a:gd name="connsiteX0" fmla="*/ 181925 w 3316473"/>
              <a:gd name="connsiteY0" fmla="*/ 309610 h 1618011"/>
              <a:gd name="connsiteX1" fmla="*/ 516868 w 3316473"/>
              <a:gd name="connsiteY1" fmla="*/ 87108 h 1618011"/>
              <a:gd name="connsiteX2" fmla="*/ 1001732 w 3316473"/>
              <a:gd name="connsiteY2" fmla="*/ 25830 h 1618011"/>
              <a:gd name="connsiteX3" fmla="*/ 1485697 w 3316473"/>
              <a:gd name="connsiteY3" fmla="*/ 293845 h 1618011"/>
              <a:gd name="connsiteX4" fmla="*/ 1847388 w 3316473"/>
              <a:gd name="connsiteY4" fmla="*/ 155511 h 1618011"/>
              <a:gd name="connsiteX5" fmla="*/ 2296657 w 3316473"/>
              <a:gd name="connsiteY5" fmla="*/ 97519 h 1618011"/>
              <a:gd name="connsiteX6" fmla="*/ 2995085 w 3316473"/>
              <a:gd name="connsiteY6" fmla="*/ 332273 h 1618011"/>
              <a:gd name="connsiteX7" fmla="*/ 3301802 w 3316473"/>
              <a:gd name="connsiteY7" fmla="*/ 790881 h 1618011"/>
              <a:gd name="connsiteX8" fmla="*/ 3083109 w 3316473"/>
              <a:gd name="connsiteY8" fmla="*/ 1286743 h 1618011"/>
              <a:gd name="connsiteX9" fmla="*/ 2745793 w 3316473"/>
              <a:gd name="connsiteY9" fmla="*/ 1449653 h 1618011"/>
              <a:gd name="connsiteX10" fmla="*/ 2420629 w 3316473"/>
              <a:gd name="connsiteY10" fmla="*/ 1539320 h 1618011"/>
              <a:gd name="connsiteX11" fmla="*/ 1853070 w 3316473"/>
              <a:gd name="connsiteY11" fmla="*/ 1507789 h 1618011"/>
              <a:gd name="connsiteX12" fmla="*/ 1474698 w 3316473"/>
              <a:gd name="connsiteY12" fmla="*/ 1350134 h 1618011"/>
              <a:gd name="connsiteX13" fmla="*/ 1106142 w 3316473"/>
              <a:gd name="connsiteY13" fmla="*/ 1558059 h 1618011"/>
              <a:gd name="connsiteX14" fmla="*/ 589710 w 3316473"/>
              <a:gd name="connsiteY14" fmla="*/ 1562336 h 1618011"/>
              <a:gd name="connsiteX15" fmla="*/ 118863 w 3316473"/>
              <a:gd name="connsiteY15" fmla="*/ 1224010 h 1618011"/>
              <a:gd name="connsiteX16" fmla="*/ 10510 w 3316473"/>
              <a:gd name="connsiteY16" fmla="*/ 639198 h 1618011"/>
              <a:gd name="connsiteX17" fmla="*/ 181925 w 3316473"/>
              <a:gd name="connsiteY17" fmla="*/ 309610 h 1618011"/>
              <a:gd name="connsiteX0" fmla="*/ 181925 w 3316473"/>
              <a:gd name="connsiteY0" fmla="*/ 309610 h 1618011"/>
              <a:gd name="connsiteX1" fmla="*/ 516868 w 3316473"/>
              <a:gd name="connsiteY1" fmla="*/ 87108 h 1618011"/>
              <a:gd name="connsiteX2" fmla="*/ 1001732 w 3316473"/>
              <a:gd name="connsiteY2" fmla="*/ 25830 h 1618011"/>
              <a:gd name="connsiteX3" fmla="*/ 1485697 w 3316473"/>
              <a:gd name="connsiteY3" fmla="*/ 293845 h 1618011"/>
              <a:gd name="connsiteX4" fmla="*/ 1847388 w 3316473"/>
              <a:gd name="connsiteY4" fmla="*/ 155511 h 1618011"/>
              <a:gd name="connsiteX5" fmla="*/ 2296657 w 3316473"/>
              <a:gd name="connsiteY5" fmla="*/ 97519 h 1618011"/>
              <a:gd name="connsiteX6" fmla="*/ 2995085 w 3316473"/>
              <a:gd name="connsiteY6" fmla="*/ 332273 h 1618011"/>
              <a:gd name="connsiteX7" fmla="*/ 3301802 w 3316473"/>
              <a:gd name="connsiteY7" fmla="*/ 790881 h 1618011"/>
              <a:gd name="connsiteX8" fmla="*/ 3083109 w 3316473"/>
              <a:gd name="connsiteY8" fmla="*/ 1286743 h 1618011"/>
              <a:gd name="connsiteX9" fmla="*/ 2764843 w 3316473"/>
              <a:gd name="connsiteY9" fmla="*/ 1478228 h 1618011"/>
              <a:gd name="connsiteX10" fmla="*/ 2420629 w 3316473"/>
              <a:gd name="connsiteY10" fmla="*/ 1539320 h 1618011"/>
              <a:gd name="connsiteX11" fmla="*/ 1853070 w 3316473"/>
              <a:gd name="connsiteY11" fmla="*/ 1507789 h 1618011"/>
              <a:gd name="connsiteX12" fmla="*/ 1474698 w 3316473"/>
              <a:gd name="connsiteY12" fmla="*/ 1350134 h 1618011"/>
              <a:gd name="connsiteX13" fmla="*/ 1106142 w 3316473"/>
              <a:gd name="connsiteY13" fmla="*/ 1558059 h 1618011"/>
              <a:gd name="connsiteX14" fmla="*/ 589710 w 3316473"/>
              <a:gd name="connsiteY14" fmla="*/ 1562336 h 1618011"/>
              <a:gd name="connsiteX15" fmla="*/ 118863 w 3316473"/>
              <a:gd name="connsiteY15" fmla="*/ 1224010 h 1618011"/>
              <a:gd name="connsiteX16" fmla="*/ 10510 w 3316473"/>
              <a:gd name="connsiteY16" fmla="*/ 639198 h 1618011"/>
              <a:gd name="connsiteX17" fmla="*/ 181925 w 3316473"/>
              <a:gd name="connsiteY17" fmla="*/ 309610 h 1618011"/>
              <a:gd name="connsiteX0" fmla="*/ 181925 w 3330760"/>
              <a:gd name="connsiteY0" fmla="*/ 309610 h 1618011"/>
              <a:gd name="connsiteX1" fmla="*/ 516868 w 3330760"/>
              <a:gd name="connsiteY1" fmla="*/ 87108 h 1618011"/>
              <a:gd name="connsiteX2" fmla="*/ 1001732 w 3330760"/>
              <a:gd name="connsiteY2" fmla="*/ 25830 h 1618011"/>
              <a:gd name="connsiteX3" fmla="*/ 1485697 w 3330760"/>
              <a:gd name="connsiteY3" fmla="*/ 293845 h 1618011"/>
              <a:gd name="connsiteX4" fmla="*/ 1847388 w 3330760"/>
              <a:gd name="connsiteY4" fmla="*/ 155511 h 1618011"/>
              <a:gd name="connsiteX5" fmla="*/ 2296657 w 3330760"/>
              <a:gd name="connsiteY5" fmla="*/ 97519 h 1618011"/>
              <a:gd name="connsiteX6" fmla="*/ 2995085 w 3330760"/>
              <a:gd name="connsiteY6" fmla="*/ 332273 h 1618011"/>
              <a:gd name="connsiteX7" fmla="*/ 3301802 w 3330760"/>
              <a:gd name="connsiteY7" fmla="*/ 790881 h 1618011"/>
              <a:gd name="connsiteX8" fmla="*/ 3168834 w 3330760"/>
              <a:gd name="connsiteY8" fmla="*/ 1191493 h 1618011"/>
              <a:gd name="connsiteX9" fmla="*/ 2764843 w 3330760"/>
              <a:gd name="connsiteY9" fmla="*/ 1478228 h 1618011"/>
              <a:gd name="connsiteX10" fmla="*/ 2420629 w 3330760"/>
              <a:gd name="connsiteY10" fmla="*/ 1539320 h 1618011"/>
              <a:gd name="connsiteX11" fmla="*/ 1853070 w 3330760"/>
              <a:gd name="connsiteY11" fmla="*/ 1507789 h 1618011"/>
              <a:gd name="connsiteX12" fmla="*/ 1474698 w 3330760"/>
              <a:gd name="connsiteY12" fmla="*/ 1350134 h 1618011"/>
              <a:gd name="connsiteX13" fmla="*/ 1106142 w 3330760"/>
              <a:gd name="connsiteY13" fmla="*/ 1558059 h 1618011"/>
              <a:gd name="connsiteX14" fmla="*/ 589710 w 3330760"/>
              <a:gd name="connsiteY14" fmla="*/ 1562336 h 1618011"/>
              <a:gd name="connsiteX15" fmla="*/ 118863 w 3330760"/>
              <a:gd name="connsiteY15" fmla="*/ 1224010 h 1618011"/>
              <a:gd name="connsiteX16" fmla="*/ 10510 w 3330760"/>
              <a:gd name="connsiteY16" fmla="*/ 639198 h 1618011"/>
              <a:gd name="connsiteX17" fmla="*/ 181925 w 3330760"/>
              <a:gd name="connsiteY17" fmla="*/ 309610 h 1618011"/>
              <a:gd name="connsiteX0" fmla="*/ 181925 w 3330760"/>
              <a:gd name="connsiteY0" fmla="*/ 309610 h 1618011"/>
              <a:gd name="connsiteX1" fmla="*/ 516868 w 3330760"/>
              <a:gd name="connsiteY1" fmla="*/ 87108 h 1618011"/>
              <a:gd name="connsiteX2" fmla="*/ 1001732 w 3330760"/>
              <a:gd name="connsiteY2" fmla="*/ 25830 h 1618011"/>
              <a:gd name="connsiteX3" fmla="*/ 1485697 w 3330760"/>
              <a:gd name="connsiteY3" fmla="*/ 293845 h 1618011"/>
              <a:gd name="connsiteX4" fmla="*/ 1847388 w 3330760"/>
              <a:gd name="connsiteY4" fmla="*/ 155511 h 1618011"/>
              <a:gd name="connsiteX5" fmla="*/ 2296657 w 3330760"/>
              <a:gd name="connsiteY5" fmla="*/ 97519 h 1618011"/>
              <a:gd name="connsiteX6" fmla="*/ 2995085 w 3330760"/>
              <a:gd name="connsiteY6" fmla="*/ 332273 h 1618011"/>
              <a:gd name="connsiteX7" fmla="*/ 3301802 w 3330760"/>
              <a:gd name="connsiteY7" fmla="*/ 790881 h 1618011"/>
              <a:gd name="connsiteX8" fmla="*/ 3168834 w 3330760"/>
              <a:gd name="connsiteY8" fmla="*/ 1191493 h 1618011"/>
              <a:gd name="connsiteX9" fmla="*/ 2764843 w 3330760"/>
              <a:gd name="connsiteY9" fmla="*/ 1478228 h 1618011"/>
              <a:gd name="connsiteX10" fmla="*/ 2420629 w 3330760"/>
              <a:gd name="connsiteY10" fmla="*/ 1539320 h 1618011"/>
              <a:gd name="connsiteX11" fmla="*/ 1853070 w 3330760"/>
              <a:gd name="connsiteY11" fmla="*/ 1507789 h 1618011"/>
              <a:gd name="connsiteX12" fmla="*/ 1474698 w 3330760"/>
              <a:gd name="connsiteY12" fmla="*/ 1350134 h 1618011"/>
              <a:gd name="connsiteX13" fmla="*/ 1106142 w 3330760"/>
              <a:gd name="connsiteY13" fmla="*/ 1558059 h 1618011"/>
              <a:gd name="connsiteX14" fmla="*/ 589710 w 3330760"/>
              <a:gd name="connsiteY14" fmla="*/ 1562336 h 1618011"/>
              <a:gd name="connsiteX15" fmla="*/ 118863 w 3330760"/>
              <a:gd name="connsiteY15" fmla="*/ 1224010 h 1618011"/>
              <a:gd name="connsiteX16" fmla="*/ 10510 w 3330760"/>
              <a:gd name="connsiteY16" fmla="*/ 801123 h 1618011"/>
              <a:gd name="connsiteX17" fmla="*/ 181925 w 3330760"/>
              <a:gd name="connsiteY17" fmla="*/ 309610 h 1618011"/>
              <a:gd name="connsiteX0" fmla="*/ 178093 w 3326928"/>
              <a:gd name="connsiteY0" fmla="*/ 309610 h 1618011"/>
              <a:gd name="connsiteX1" fmla="*/ 513036 w 3326928"/>
              <a:gd name="connsiteY1" fmla="*/ 87108 h 1618011"/>
              <a:gd name="connsiteX2" fmla="*/ 997900 w 3326928"/>
              <a:gd name="connsiteY2" fmla="*/ 25830 h 1618011"/>
              <a:gd name="connsiteX3" fmla="*/ 1481865 w 3326928"/>
              <a:gd name="connsiteY3" fmla="*/ 293845 h 1618011"/>
              <a:gd name="connsiteX4" fmla="*/ 1843556 w 3326928"/>
              <a:gd name="connsiteY4" fmla="*/ 155511 h 1618011"/>
              <a:gd name="connsiteX5" fmla="*/ 2292825 w 3326928"/>
              <a:gd name="connsiteY5" fmla="*/ 97519 h 1618011"/>
              <a:gd name="connsiteX6" fmla="*/ 2991253 w 3326928"/>
              <a:gd name="connsiteY6" fmla="*/ 332273 h 1618011"/>
              <a:gd name="connsiteX7" fmla="*/ 3297970 w 3326928"/>
              <a:gd name="connsiteY7" fmla="*/ 790881 h 1618011"/>
              <a:gd name="connsiteX8" fmla="*/ 3165002 w 3326928"/>
              <a:gd name="connsiteY8" fmla="*/ 1191493 h 1618011"/>
              <a:gd name="connsiteX9" fmla="*/ 2761011 w 3326928"/>
              <a:gd name="connsiteY9" fmla="*/ 1478228 h 1618011"/>
              <a:gd name="connsiteX10" fmla="*/ 2416797 w 3326928"/>
              <a:gd name="connsiteY10" fmla="*/ 1539320 h 1618011"/>
              <a:gd name="connsiteX11" fmla="*/ 1849238 w 3326928"/>
              <a:gd name="connsiteY11" fmla="*/ 1507789 h 1618011"/>
              <a:gd name="connsiteX12" fmla="*/ 1470866 w 3326928"/>
              <a:gd name="connsiteY12" fmla="*/ 1350134 h 1618011"/>
              <a:gd name="connsiteX13" fmla="*/ 1102310 w 3326928"/>
              <a:gd name="connsiteY13" fmla="*/ 1558059 h 1618011"/>
              <a:gd name="connsiteX14" fmla="*/ 585878 w 3326928"/>
              <a:gd name="connsiteY14" fmla="*/ 1562336 h 1618011"/>
              <a:gd name="connsiteX15" fmla="*/ 115031 w 3326928"/>
              <a:gd name="connsiteY15" fmla="*/ 1224010 h 1618011"/>
              <a:gd name="connsiteX16" fmla="*/ 6678 w 3326928"/>
              <a:gd name="connsiteY16" fmla="*/ 801123 h 1618011"/>
              <a:gd name="connsiteX17" fmla="*/ 74960 w 3326928"/>
              <a:gd name="connsiteY17" fmla="*/ 516203 h 1618011"/>
              <a:gd name="connsiteX18" fmla="*/ 178093 w 3326928"/>
              <a:gd name="connsiteY18" fmla="*/ 309610 h 1618011"/>
              <a:gd name="connsiteX0" fmla="*/ 178093 w 3326928"/>
              <a:gd name="connsiteY0" fmla="*/ 309610 h 1618011"/>
              <a:gd name="connsiteX1" fmla="*/ 513036 w 3326928"/>
              <a:gd name="connsiteY1" fmla="*/ 87108 h 1618011"/>
              <a:gd name="connsiteX2" fmla="*/ 997900 w 3326928"/>
              <a:gd name="connsiteY2" fmla="*/ 25830 h 1618011"/>
              <a:gd name="connsiteX3" fmla="*/ 1481865 w 3326928"/>
              <a:gd name="connsiteY3" fmla="*/ 293845 h 1618011"/>
              <a:gd name="connsiteX4" fmla="*/ 1843556 w 3326928"/>
              <a:gd name="connsiteY4" fmla="*/ 155511 h 1618011"/>
              <a:gd name="connsiteX5" fmla="*/ 2292825 w 3326928"/>
              <a:gd name="connsiteY5" fmla="*/ 97519 h 1618011"/>
              <a:gd name="connsiteX6" fmla="*/ 2991253 w 3326928"/>
              <a:gd name="connsiteY6" fmla="*/ 332273 h 1618011"/>
              <a:gd name="connsiteX7" fmla="*/ 3297970 w 3326928"/>
              <a:gd name="connsiteY7" fmla="*/ 790881 h 1618011"/>
              <a:gd name="connsiteX8" fmla="*/ 3165002 w 3326928"/>
              <a:gd name="connsiteY8" fmla="*/ 1191493 h 1618011"/>
              <a:gd name="connsiteX9" fmla="*/ 2761011 w 3326928"/>
              <a:gd name="connsiteY9" fmla="*/ 1478228 h 1618011"/>
              <a:gd name="connsiteX10" fmla="*/ 2416797 w 3326928"/>
              <a:gd name="connsiteY10" fmla="*/ 1539320 h 1618011"/>
              <a:gd name="connsiteX11" fmla="*/ 1849238 w 3326928"/>
              <a:gd name="connsiteY11" fmla="*/ 1507789 h 1618011"/>
              <a:gd name="connsiteX12" fmla="*/ 1470866 w 3326928"/>
              <a:gd name="connsiteY12" fmla="*/ 1350134 h 1618011"/>
              <a:gd name="connsiteX13" fmla="*/ 1102310 w 3326928"/>
              <a:gd name="connsiteY13" fmla="*/ 1558059 h 1618011"/>
              <a:gd name="connsiteX14" fmla="*/ 585878 w 3326928"/>
              <a:gd name="connsiteY14" fmla="*/ 1562336 h 1618011"/>
              <a:gd name="connsiteX15" fmla="*/ 115031 w 3326928"/>
              <a:gd name="connsiteY15" fmla="*/ 1224010 h 1618011"/>
              <a:gd name="connsiteX16" fmla="*/ 6678 w 3326928"/>
              <a:gd name="connsiteY16" fmla="*/ 829698 h 1618011"/>
              <a:gd name="connsiteX17" fmla="*/ 74960 w 3326928"/>
              <a:gd name="connsiteY17" fmla="*/ 516203 h 1618011"/>
              <a:gd name="connsiteX18" fmla="*/ 178093 w 3326928"/>
              <a:gd name="connsiteY18" fmla="*/ 309610 h 1618011"/>
              <a:gd name="connsiteX0" fmla="*/ 201906 w 3350741"/>
              <a:gd name="connsiteY0" fmla="*/ 309610 h 1594198"/>
              <a:gd name="connsiteX1" fmla="*/ 536849 w 3350741"/>
              <a:gd name="connsiteY1" fmla="*/ 87108 h 1594198"/>
              <a:gd name="connsiteX2" fmla="*/ 1021713 w 3350741"/>
              <a:gd name="connsiteY2" fmla="*/ 25830 h 1594198"/>
              <a:gd name="connsiteX3" fmla="*/ 1505678 w 3350741"/>
              <a:gd name="connsiteY3" fmla="*/ 293845 h 1594198"/>
              <a:gd name="connsiteX4" fmla="*/ 1867369 w 3350741"/>
              <a:gd name="connsiteY4" fmla="*/ 155511 h 1594198"/>
              <a:gd name="connsiteX5" fmla="*/ 2316638 w 3350741"/>
              <a:gd name="connsiteY5" fmla="*/ 97519 h 1594198"/>
              <a:gd name="connsiteX6" fmla="*/ 3015066 w 3350741"/>
              <a:gd name="connsiteY6" fmla="*/ 332273 h 1594198"/>
              <a:gd name="connsiteX7" fmla="*/ 3321783 w 3350741"/>
              <a:gd name="connsiteY7" fmla="*/ 790881 h 1594198"/>
              <a:gd name="connsiteX8" fmla="*/ 3188815 w 3350741"/>
              <a:gd name="connsiteY8" fmla="*/ 1191493 h 1594198"/>
              <a:gd name="connsiteX9" fmla="*/ 2784824 w 3350741"/>
              <a:gd name="connsiteY9" fmla="*/ 1478228 h 1594198"/>
              <a:gd name="connsiteX10" fmla="*/ 2440610 w 3350741"/>
              <a:gd name="connsiteY10" fmla="*/ 1539320 h 1594198"/>
              <a:gd name="connsiteX11" fmla="*/ 1873051 w 3350741"/>
              <a:gd name="connsiteY11" fmla="*/ 1507789 h 1594198"/>
              <a:gd name="connsiteX12" fmla="*/ 1494679 w 3350741"/>
              <a:gd name="connsiteY12" fmla="*/ 1350134 h 1594198"/>
              <a:gd name="connsiteX13" fmla="*/ 1126123 w 3350741"/>
              <a:gd name="connsiteY13" fmla="*/ 1558059 h 1594198"/>
              <a:gd name="connsiteX14" fmla="*/ 609691 w 3350741"/>
              <a:gd name="connsiteY14" fmla="*/ 1562336 h 1594198"/>
              <a:gd name="connsiteX15" fmla="*/ 281719 w 3350741"/>
              <a:gd name="connsiteY15" fmla="*/ 1366885 h 1594198"/>
              <a:gd name="connsiteX16" fmla="*/ 30491 w 3350741"/>
              <a:gd name="connsiteY16" fmla="*/ 829698 h 1594198"/>
              <a:gd name="connsiteX17" fmla="*/ 98773 w 3350741"/>
              <a:gd name="connsiteY17" fmla="*/ 516203 h 1594198"/>
              <a:gd name="connsiteX18" fmla="*/ 201906 w 3350741"/>
              <a:gd name="connsiteY18" fmla="*/ 309610 h 1594198"/>
              <a:gd name="connsiteX0" fmla="*/ 173003 w 3321838"/>
              <a:gd name="connsiteY0" fmla="*/ 309610 h 1594198"/>
              <a:gd name="connsiteX1" fmla="*/ 507946 w 3321838"/>
              <a:gd name="connsiteY1" fmla="*/ 87108 h 1594198"/>
              <a:gd name="connsiteX2" fmla="*/ 992810 w 3321838"/>
              <a:gd name="connsiteY2" fmla="*/ 25830 h 1594198"/>
              <a:gd name="connsiteX3" fmla="*/ 1476775 w 3321838"/>
              <a:gd name="connsiteY3" fmla="*/ 293845 h 1594198"/>
              <a:gd name="connsiteX4" fmla="*/ 1838466 w 3321838"/>
              <a:gd name="connsiteY4" fmla="*/ 155511 h 1594198"/>
              <a:gd name="connsiteX5" fmla="*/ 2287735 w 3321838"/>
              <a:gd name="connsiteY5" fmla="*/ 97519 h 1594198"/>
              <a:gd name="connsiteX6" fmla="*/ 2986163 w 3321838"/>
              <a:gd name="connsiteY6" fmla="*/ 332273 h 1594198"/>
              <a:gd name="connsiteX7" fmla="*/ 3292880 w 3321838"/>
              <a:gd name="connsiteY7" fmla="*/ 790881 h 1594198"/>
              <a:gd name="connsiteX8" fmla="*/ 3159912 w 3321838"/>
              <a:gd name="connsiteY8" fmla="*/ 1191493 h 1594198"/>
              <a:gd name="connsiteX9" fmla="*/ 2755921 w 3321838"/>
              <a:gd name="connsiteY9" fmla="*/ 1478228 h 1594198"/>
              <a:gd name="connsiteX10" fmla="*/ 2411707 w 3321838"/>
              <a:gd name="connsiteY10" fmla="*/ 1539320 h 1594198"/>
              <a:gd name="connsiteX11" fmla="*/ 1844148 w 3321838"/>
              <a:gd name="connsiteY11" fmla="*/ 1507789 h 1594198"/>
              <a:gd name="connsiteX12" fmla="*/ 1465776 w 3321838"/>
              <a:gd name="connsiteY12" fmla="*/ 1350134 h 1594198"/>
              <a:gd name="connsiteX13" fmla="*/ 1097220 w 3321838"/>
              <a:gd name="connsiteY13" fmla="*/ 1558059 h 1594198"/>
              <a:gd name="connsiteX14" fmla="*/ 580788 w 3321838"/>
              <a:gd name="connsiteY14" fmla="*/ 1562336 h 1594198"/>
              <a:gd name="connsiteX15" fmla="*/ 252816 w 3321838"/>
              <a:gd name="connsiteY15" fmla="*/ 1366885 h 1594198"/>
              <a:gd name="connsiteX16" fmla="*/ 79396 w 3321838"/>
              <a:gd name="connsiteY16" fmla="*/ 1106753 h 1594198"/>
              <a:gd name="connsiteX17" fmla="*/ 1588 w 3321838"/>
              <a:gd name="connsiteY17" fmla="*/ 829698 h 1594198"/>
              <a:gd name="connsiteX18" fmla="*/ 69870 w 3321838"/>
              <a:gd name="connsiteY18" fmla="*/ 516203 h 1594198"/>
              <a:gd name="connsiteX19" fmla="*/ 173003 w 3321838"/>
              <a:gd name="connsiteY19" fmla="*/ 309610 h 1594198"/>
              <a:gd name="connsiteX0" fmla="*/ 173003 w 3438243"/>
              <a:gd name="connsiteY0" fmla="*/ 309610 h 1594198"/>
              <a:gd name="connsiteX1" fmla="*/ 507946 w 3438243"/>
              <a:gd name="connsiteY1" fmla="*/ 87108 h 1594198"/>
              <a:gd name="connsiteX2" fmla="*/ 992810 w 3438243"/>
              <a:gd name="connsiteY2" fmla="*/ 25830 h 1594198"/>
              <a:gd name="connsiteX3" fmla="*/ 1476775 w 3438243"/>
              <a:gd name="connsiteY3" fmla="*/ 293845 h 1594198"/>
              <a:gd name="connsiteX4" fmla="*/ 1838466 w 3438243"/>
              <a:gd name="connsiteY4" fmla="*/ 155511 h 1594198"/>
              <a:gd name="connsiteX5" fmla="*/ 2287735 w 3438243"/>
              <a:gd name="connsiteY5" fmla="*/ 97519 h 1594198"/>
              <a:gd name="connsiteX6" fmla="*/ 3292880 w 3438243"/>
              <a:gd name="connsiteY6" fmla="*/ 790881 h 1594198"/>
              <a:gd name="connsiteX7" fmla="*/ 3159912 w 3438243"/>
              <a:gd name="connsiteY7" fmla="*/ 1191493 h 1594198"/>
              <a:gd name="connsiteX8" fmla="*/ 2755921 w 3438243"/>
              <a:gd name="connsiteY8" fmla="*/ 1478228 h 1594198"/>
              <a:gd name="connsiteX9" fmla="*/ 2411707 w 3438243"/>
              <a:gd name="connsiteY9" fmla="*/ 1539320 h 1594198"/>
              <a:gd name="connsiteX10" fmla="*/ 1844148 w 3438243"/>
              <a:gd name="connsiteY10" fmla="*/ 1507789 h 1594198"/>
              <a:gd name="connsiteX11" fmla="*/ 1465776 w 3438243"/>
              <a:gd name="connsiteY11" fmla="*/ 1350134 h 1594198"/>
              <a:gd name="connsiteX12" fmla="*/ 1097220 w 3438243"/>
              <a:gd name="connsiteY12" fmla="*/ 1558059 h 1594198"/>
              <a:gd name="connsiteX13" fmla="*/ 580788 w 3438243"/>
              <a:gd name="connsiteY13" fmla="*/ 1562336 h 1594198"/>
              <a:gd name="connsiteX14" fmla="*/ 252816 w 3438243"/>
              <a:gd name="connsiteY14" fmla="*/ 1366885 h 1594198"/>
              <a:gd name="connsiteX15" fmla="*/ 79396 w 3438243"/>
              <a:gd name="connsiteY15" fmla="*/ 1106753 h 1594198"/>
              <a:gd name="connsiteX16" fmla="*/ 1588 w 3438243"/>
              <a:gd name="connsiteY16" fmla="*/ 829698 h 1594198"/>
              <a:gd name="connsiteX17" fmla="*/ 69870 w 3438243"/>
              <a:gd name="connsiteY17" fmla="*/ 516203 h 1594198"/>
              <a:gd name="connsiteX18" fmla="*/ 173003 w 3438243"/>
              <a:gd name="connsiteY18" fmla="*/ 309610 h 1594198"/>
              <a:gd name="connsiteX0" fmla="*/ 173003 w 3370911"/>
              <a:gd name="connsiteY0" fmla="*/ 309610 h 1602968"/>
              <a:gd name="connsiteX1" fmla="*/ 507946 w 3370911"/>
              <a:gd name="connsiteY1" fmla="*/ 87108 h 1602968"/>
              <a:gd name="connsiteX2" fmla="*/ 992810 w 3370911"/>
              <a:gd name="connsiteY2" fmla="*/ 25830 h 1602968"/>
              <a:gd name="connsiteX3" fmla="*/ 1476775 w 3370911"/>
              <a:gd name="connsiteY3" fmla="*/ 293845 h 1602968"/>
              <a:gd name="connsiteX4" fmla="*/ 1838466 w 3370911"/>
              <a:gd name="connsiteY4" fmla="*/ 155511 h 1602968"/>
              <a:gd name="connsiteX5" fmla="*/ 2287735 w 3370911"/>
              <a:gd name="connsiteY5" fmla="*/ 97519 h 1602968"/>
              <a:gd name="connsiteX6" fmla="*/ 3292880 w 3370911"/>
              <a:gd name="connsiteY6" fmla="*/ 790881 h 1602968"/>
              <a:gd name="connsiteX7" fmla="*/ 2755921 w 3370911"/>
              <a:gd name="connsiteY7" fmla="*/ 1478228 h 1602968"/>
              <a:gd name="connsiteX8" fmla="*/ 2411707 w 3370911"/>
              <a:gd name="connsiteY8" fmla="*/ 1539320 h 1602968"/>
              <a:gd name="connsiteX9" fmla="*/ 1844148 w 3370911"/>
              <a:gd name="connsiteY9" fmla="*/ 1507789 h 1602968"/>
              <a:gd name="connsiteX10" fmla="*/ 1465776 w 3370911"/>
              <a:gd name="connsiteY10" fmla="*/ 1350134 h 1602968"/>
              <a:gd name="connsiteX11" fmla="*/ 1097220 w 3370911"/>
              <a:gd name="connsiteY11" fmla="*/ 1558059 h 1602968"/>
              <a:gd name="connsiteX12" fmla="*/ 580788 w 3370911"/>
              <a:gd name="connsiteY12" fmla="*/ 1562336 h 1602968"/>
              <a:gd name="connsiteX13" fmla="*/ 252816 w 3370911"/>
              <a:gd name="connsiteY13" fmla="*/ 1366885 h 1602968"/>
              <a:gd name="connsiteX14" fmla="*/ 79396 w 3370911"/>
              <a:gd name="connsiteY14" fmla="*/ 1106753 h 1602968"/>
              <a:gd name="connsiteX15" fmla="*/ 1588 w 3370911"/>
              <a:gd name="connsiteY15" fmla="*/ 829698 h 1602968"/>
              <a:gd name="connsiteX16" fmla="*/ 69870 w 3370911"/>
              <a:gd name="connsiteY16" fmla="*/ 516203 h 1602968"/>
              <a:gd name="connsiteX17" fmla="*/ 173003 w 3370911"/>
              <a:gd name="connsiteY17" fmla="*/ 309610 h 1602968"/>
              <a:gd name="connsiteX0" fmla="*/ 173003 w 3313542"/>
              <a:gd name="connsiteY0" fmla="*/ 309610 h 1658805"/>
              <a:gd name="connsiteX1" fmla="*/ 507946 w 3313542"/>
              <a:gd name="connsiteY1" fmla="*/ 87108 h 1658805"/>
              <a:gd name="connsiteX2" fmla="*/ 992810 w 3313542"/>
              <a:gd name="connsiteY2" fmla="*/ 25830 h 1658805"/>
              <a:gd name="connsiteX3" fmla="*/ 1476775 w 3313542"/>
              <a:gd name="connsiteY3" fmla="*/ 293845 h 1658805"/>
              <a:gd name="connsiteX4" fmla="*/ 1838466 w 3313542"/>
              <a:gd name="connsiteY4" fmla="*/ 155511 h 1658805"/>
              <a:gd name="connsiteX5" fmla="*/ 2287735 w 3313542"/>
              <a:gd name="connsiteY5" fmla="*/ 97519 h 1658805"/>
              <a:gd name="connsiteX6" fmla="*/ 3292880 w 3313542"/>
              <a:gd name="connsiteY6" fmla="*/ 790881 h 1658805"/>
              <a:gd name="connsiteX7" fmla="*/ 2411707 w 3313542"/>
              <a:gd name="connsiteY7" fmla="*/ 1539320 h 1658805"/>
              <a:gd name="connsiteX8" fmla="*/ 1844148 w 3313542"/>
              <a:gd name="connsiteY8" fmla="*/ 1507789 h 1658805"/>
              <a:gd name="connsiteX9" fmla="*/ 1465776 w 3313542"/>
              <a:gd name="connsiteY9" fmla="*/ 1350134 h 1658805"/>
              <a:gd name="connsiteX10" fmla="*/ 1097220 w 3313542"/>
              <a:gd name="connsiteY10" fmla="*/ 1558059 h 1658805"/>
              <a:gd name="connsiteX11" fmla="*/ 580788 w 3313542"/>
              <a:gd name="connsiteY11" fmla="*/ 1562336 h 1658805"/>
              <a:gd name="connsiteX12" fmla="*/ 252816 w 3313542"/>
              <a:gd name="connsiteY12" fmla="*/ 1366885 h 1658805"/>
              <a:gd name="connsiteX13" fmla="*/ 79396 w 3313542"/>
              <a:gd name="connsiteY13" fmla="*/ 1106753 h 1658805"/>
              <a:gd name="connsiteX14" fmla="*/ 1588 w 3313542"/>
              <a:gd name="connsiteY14" fmla="*/ 829698 h 1658805"/>
              <a:gd name="connsiteX15" fmla="*/ 69870 w 3313542"/>
              <a:gd name="connsiteY15" fmla="*/ 516203 h 1658805"/>
              <a:gd name="connsiteX16" fmla="*/ 173003 w 3313542"/>
              <a:gd name="connsiteY16" fmla="*/ 309610 h 1658805"/>
              <a:gd name="connsiteX0" fmla="*/ 173003 w 3313542"/>
              <a:gd name="connsiteY0" fmla="*/ 309610 h 1658805"/>
              <a:gd name="connsiteX1" fmla="*/ 507946 w 3313542"/>
              <a:gd name="connsiteY1" fmla="*/ 87108 h 1658805"/>
              <a:gd name="connsiteX2" fmla="*/ 992810 w 3313542"/>
              <a:gd name="connsiteY2" fmla="*/ 25830 h 1658805"/>
              <a:gd name="connsiteX3" fmla="*/ 1476775 w 3313542"/>
              <a:gd name="connsiteY3" fmla="*/ 293845 h 1658805"/>
              <a:gd name="connsiteX4" fmla="*/ 1270907 w 3313542"/>
              <a:gd name="connsiteY4" fmla="*/ 502352 h 1658805"/>
              <a:gd name="connsiteX5" fmla="*/ 2287735 w 3313542"/>
              <a:gd name="connsiteY5" fmla="*/ 97519 h 1658805"/>
              <a:gd name="connsiteX6" fmla="*/ 3292880 w 3313542"/>
              <a:gd name="connsiteY6" fmla="*/ 790881 h 1658805"/>
              <a:gd name="connsiteX7" fmla="*/ 2411707 w 3313542"/>
              <a:gd name="connsiteY7" fmla="*/ 1539320 h 1658805"/>
              <a:gd name="connsiteX8" fmla="*/ 1844148 w 3313542"/>
              <a:gd name="connsiteY8" fmla="*/ 1507789 h 1658805"/>
              <a:gd name="connsiteX9" fmla="*/ 1465776 w 3313542"/>
              <a:gd name="connsiteY9" fmla="*/ 1350134 h 1658805"/>
              <a:gd name="connsiteX10" fmla="*/ 1097220 w 3313542"/>
              <a:gd name="connsiteY10" fmla="*/ 1558059 h 1658805"/>
              <a:gd name="connsiteX11" fmla="*/ 580788 w 3313542"/>
              <a:gd name="connsiteY11" fmla="*/ 1562336 h 1658805"/>
              <a:gd name="connsiteX12" fmla="*/ 252816 w 3313542"/>
              <a:gd name="connsiteY12" fmla="*/ 1366885 h 1658805"/>
              <a:gd name="connsiteX13" fmla="*/ 79396 w 3313542"/>
              <a:gd name="connsiteY13" fmla="*/ 1106753 h 1658805"/>
              <a:gd name="connsiteX14" fmla="*/ 1588 w 3313542"/>
              <a:gd name="connsiteY14" fmla="*/ 829698 h 1658805"/>
              <a:gd name="connsiteX15" fmla="*/ 69870 w 3313542"/>
              <a:gd name="connsiteY15" fmla="*/ 516203 h 1658805"/>
              <a:gd name="connsiteX16" fmla="*/ 173003 w 3313542"/>
              <a:gd name="connsiteY16" fmla="*/ 309610 h 1658805"/>
              <a:gd name="connsiteX0" fmla="*/ 173003 w 3483013"/>
              <a:gd name="connsiteY0" fmla="*/ 309610 h 1658805"/>
              <a:gd name="connsiteX1" fmla="*/ 507946 w 3483013"/>
              <a:gd name="connsiteY1" fmla="*/ 87108 h 1658805"/>
              <a:gd name="connsiteX2" fmla="*/ 992810 w 3483013"/>
              <a:gd name="connsiteY2" fmla="*/ 25830 h 1658805"/>
              <a:gd name="connsiteX3" fmla="*/ 1476775 w 3483013"/>
              <a:gd name="connsiteY3" fmla="*/ 293845 h 1658805"/>
              <a:gd name="connsiteX4" fmla="*/ 1270907 w 3483013"/>
              <a:gd name="connsiteY4" fmla="*/ 502352 h 1658805"/>
              <a:gd name="connsiteX5" fmla="*/ 3292880 w 3483013"/>
              <a:gd name="connsiteY5" fmla="*/ 790881 h 1658805"/>
              <a:gd name="connsiteX6" fmla="*/ 2411707 w 3483013"/>
              <a:gd name="connsiteY6" fmla="*/ 1539320 h 1658805"/>
              <a:gd name="connsiteX7" fmla="*/ 1844148 w 3483013"/>
              <a:gd name="connsiteY7" fmla="*/ 1507789 h 1658805"/>
              <a:gd name="connsiteX8" fmla="*/ 1465776 w 3483013"/>
              <a:gd name="connsiteY8" fmla="*/ 1350134 h 1658805"/>
              <a:gd name="connsiteX9" fmla="*/ 1097220 w 3483013"/>
              <a:gd name="connsiteY9" fmla="*/ 1558059 h 1658805"/>
              <a:gd name="connsiteX10" fmla="*/ 580788 w 3483013"/>
              <a:gd name="connsiteY10" fmla="*/ 1562336 h 1658805"/>
              <a:gd name="connsiteX11" fmla="*/ 252816 w 3483013"/>
              <a:gd name="connsiteY11" fmla="*/ 1366885 h 1658805"/>
              <a:gd name="connsiteX12" fmla="*/ 79396 w 3483013"/>
              <a:gd name="connsiteY12" fmla="*/ 1106753 h 1658805"/>
              <a:gd name="connsiteX13" fmla="*/ 1588 w 3483013"/>
              <a:gd name="connsiteY13" fmla="*/ 829698 h 1658805"/>
              <a:gd name="connsiteX14" fmla="*/ 69870 w 3483013"/>
              <a:gd name="connsiteY14" fmla="*/ 516203 h 1658805"/>
              <a:gd name="connsiteX15" fmla="*/ 173003 w 3483013"/>
              <a:gd name="connsiteY15" fmla="*/ 309610 h 1658805"/>
              <a:gd name="connsiteX0" fmla="*/ 173003 w 2507247"/>
              <a:gd name="connsiteY0" fmla="*/ 309610 h 1706893"/>
              <a:gd name="connsiteX1" fmla="*/ 507946 w 2507247"/>
              <a:gd name="connsiteY1" fmla="*/ 87108 h 1706893"/>
              <a:gd name="connsiteX2" fmla="*/ 992810 w 2507247"/>
              <a:gd name="connsiteY2" fmla="*/ 25830 h 1706893"/>
              <a:gd name="connsiteX3" fmla="*/ 1476775 w 2507247"/>
              <a:gd name="connsiteY3" fmla="*/ 293845 h 1706893"/>
              <a:gd name="connsiteX4" fmla="*/ 1270907 w 2507247"/>
              <a:gd name="connsiteY4" fmla="*/ 502352 h 1706893"/>
              <a:gd name="connsiteX5" fmla="*/ 2411707 w 2507247"/>
              <a:gd name="connsiteY5" fmla="*/ 1539320 h 1706893"/>
              <a:gd name="connsiteX6" fmla="*/ 1844148 w 2507247"/>
              <a:gd name="connsiteY6" fmla="*/ 1507789 h 1706893"/>
              <a:gd name="connsiteX7" fmla="*/ 1465776 w 2507247"/>
              <a:gd name="connsiteY7" fmla="*/ 1350134 h 1706893"/>
              <a:gd name="connsiteX8" fmla="*/ 1097220 w 2507247"/>
              <a:gd name="connsiteY8" fmla="*/ 1558059 h 1706893"/>
              <a:gd name="connsiteX9" fmla="*/ 580788 w 2507247"/>
              <a:gd name="connsiteY9" fmla="*/ 1562336 h 1706893"/>
              <a:gd name="connsiteX10" fmla="*/ 252816 w 2507247"/>
              <a:gd name="connsiteY10" fmla="*/ 1366885 h 1706893"/>
              <a:gd name="connsiteX11" fmla="*/ 79396 w 2507247"/>
              <a:gd name="connsiteY11" fmla="*/ 1106753 h 1706893"/>
              <a:gd name="connsiteX12" fmla="*/ 1588 w 2507247"/>
              <a:gd name="connsiteY12" fmla="*/ 829698 h 1706893"/>
              <a:gd name="connsiteX13" fmla="*/ 69870 w 2507247"/>
              <a:gd name="connsiteY13" fmla="*/ 516203 h 1706893"/>
              <a:gd name="connsiteX14" fmla="*/ 173003 w 2507247"/>
              <a:gd name="connsiteY14" fmla="*/ 309610 h 1706893"/>
              <a:gd name="connsiteX0" fmla="*/ 173003 w 1844148"/>
              <a:gd name="connsiteY0" fmla="*/ 309610 h 1594198"/>
              <a:gd name="connsiteX1" fmla="*/ 507946 w 1844148"/>
              <a:gd name="connsiteY1" fmla="*/ 87108 h 1594198"/>
              <a:gd name="connsiteX2" fmla="*/ 992810 w 1844148"/>
              <a:gd name="connsiteY2" fmla="*/ 25830 h 1594198"/>
              <a:gd name="connsiteX3" fmla="*/ 1476775 w 1844148"/>
              <a:gd name="connsiteY3" fmla="*/ 293845 h 1594198"/>
              <a:gd name="connsiteX4" fmla="*/ 1270907 w 1844148"/>
              <a:gd name="connsiteY4" fmla="*/ 502352 h 1594198"/>
              <a:gd name="connsiteX5" fmla="*/ 1844148 w 1844148"/>
              <a:gd name="connsiteY5" fmla="*/ 1507789 h 1594198"/>
              <a:gd name="connsiteX6" fmla="*/ 1465776 w 1844148"/>
              <a:gd name="connsiteY6" fmla="*/ 1350134 h 1594198"/>
              <a:gd name="connsiteX7" fmla="*/ 1097220 w 1844148"/>
              <a:gd name="connsiteY7" fmla="*/ 1558059 h 1594198"/>
              <a:gd name="connsiteX8" fmla="*/ 580788 w 1844148"/>
              <a:gd name="connsiteY8" fmla="*/ 1562336 h 1594198"/>
              <a:gd name="connsiteX9" fmla="*/ 252816 w 1844148"/>
              <a:gd name="connsiteY9" fmla="*/ 1366885 h 1594198"/>
              <a:gd name="connsiteX10" fmla="*/ 79396 w 1844148"/>
              <a:gd name="connsiteY10" fmla="*/ 1106753 h 1594198"/>
              <a:gd name="connsiteX11" fmla="*/ 1588 w 1844148"/>
              <a:gd name="connsiteY11" fmla="*/ 829698 h 1594198"/>
              <a:gd name="connsiteX12" fmla="*/ 69870 w 1844148"/>
              <a:gd name="connsiteY12" fmla="*/ 516203 h 1594198"/>
              <a:gd name="connsiteX13" fmla="*/ 173003 w 1844148"/>
              <a:gd name="connsiteY13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270907 w 1619904"/>
              <a:gd name="connsiteY4" fmla="*/ 502352 h 1594198"/>
              <a:gd name="connsiteX5" fmla="*/ 1465776 w 1619904"/>
              <a:gd name="connsiteY5" fmla="*/ 1350134 h 1594198"/>
              <a:gd name="connsiteX6" fmla="*/ 1097220 w 1619904"/>
              <a:gd name="connsiteY6" fmla="*/ 1558059 h 1594198"/>
              <a:gd name="connsiteX7" fmla="*/ 580788 w 1619904"/>
              <a:gd name="connsiteY7" fmla="*/ 1562336 h 1594198"/>
              <a:gd name="connsiteX8" fmla="*/ 252816 w 1619904"/>
              <a:gd name="connsiteY8" fmla="*/ 1366885 h 1594198"/>
              <a:gd name="connsiteX9" fmla="*/ 79396 w 1619904"/>
              <a:gd name="connsiteY9" fmla="*/ 1106753 h 1594198"/>
              <a:gd name="connsiteX10" fmla="*/ 1588 w 1619904"/>
              <a:gd name="connsiteY10" fmla="*/ 829698 h 1594198"/>
              <a:gd name="connsiteX11" fmla="*/ 69870 w 1619904"/>
              <a:gd name="connsiteY11" fmla="*/ 516203 h 1594198"/>
              <a:gd name="connsiteX12" fmla="*/ 173003 w 1619904"/>
              <a:gd name="connsiteY12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270907 w 1619904"/>
              <a:gd name="connsiteY4" fmla="*/ 502352 h 1594198"/>
              <a:gd name="connsiteX5" fmla="*/ 1181986 w 1619904"/>
              <a:gd name="connsiteY5" fmla="*/ 861402 h 1594198"/>
              <a:gd name="connsiteX6" fmla="*/ 1465776 w 1619904"/>
              <a:gd name="connsiteY6" fmla="*/ 1350134 h 1594198"/>
              <a:gd name="connsiteX7" fmla="*/ 1097220 w 1619904"/>
              <a:gd name="connsiteY7" fmla="*/ 1558059 h 1594198"/>
              <a:gd name="connsiteX8" fmla="*/ 580788 w 1619904"/>
              <a:gd name="connsiteY8" fmla="*/ 1562336 h 1594198"/>
              <a:gd name="connsiteX9" fmla="*/ 252816 w 1619904"/>
              <a:gd name="connsiteY9" fmla="*/ 1366885 h 1594198"/>
              <a:gd name="connsiteX10" fmla="*/ 79396 w 1619904"/>
              <a:gd name="connsiteY10" fmla="*/ 1106753 h 1594198"/>
              <a:gd name="connsiteX11" fmla="*/ 1588 w 1619904"/>
              <a:gd name="connsiteY11" fmla="*/ 829698 h 1594198"/>
              <a:gd name="connsiteX12" fmla="*/ 69870 w 1619904"/>
              <a:gd name="connsiteY12" fmla="*/ 516203 h 1594198"/>
              <a:gd name="connsiteX13" fmla="*/ 173003 w 1619904"/>
              <a:gd name="connsiteY13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270907 w 1619904"/>
              <a:gd name="connsiteY4" fmla="*/ 502352 h 1594198"/>
              <a:gd name="connsiteX5" fmla="*/ 1181986 w 1619904"/>
              <a:gd name="connsiteY5" fmla="*/ 861402 h 1594198"/>
              <a:gd name="connsiteX6" fmla="*/ 1276579 w 1619904"/>
              <a:gd name="connsiteY6" fmla="*/ 1176712 h 1594198"/>
              <a:gd name="connsiteX7" fmla="*/ 1465776 w 1619904"/>
              <a:gd name="connsiteY7" fmla="*/ 1350134 h 1594198"/>
              <a:gd name="connsiteX8" fmla="*/ 1097220 w 1619904"/>
              <a:gd name="connsiteY8" fmla="*/ 1558059 h 1594198"/>
              <a:gd name="connsiteX9" fmla="*/ 580788 w 1619904"/>
              <a:gd name="connsiteY9" fmla="*/ 1562336 h 1594198"/>
              <a:gd name="connsiteX10" fmla="*/ 252816 w 1619904"/>
              <a:gd name="connsiteY10" fmla="*/ 1366885 h 1594198"/>
              <a:gd name="connsiteX11" fmla="*/ 79396 w 1619904"/>
              <a:gd name="connsiteY11" fmla="*/ 1106753 h 1594198"/>
              <a:gd name="connsiteX12" fmla="*/ 1588 w 1619904"/>
              <a:gd name="connsiteY12" fmla="*/ 829698 h 1594198"/>
              <a:gd name="connsiteX13" fmla="*/ 69870 w 1619904"/>
              <a:gd name="connsiteY13" fmla="*/ 516203 h 1594198"/>
              <a:gd name="connsiteX14" fmla="*/ 173003 w 1619904"/>
              <a:gd name="connsiteY14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002894 w 1619904"/>
              <a:gd name="connsiteY4" fmla="*/ 313166 h 1594198"/>
              <a:gd name="connsiteX5" fmla="*/ 1181986 w 1619904"/>
              <a:gd name="connsiteY5" fmla="*/ 861402 h 1594198"/>
              <a:gd name="connsiteX6" fmla="*/ 1276579 w 1619904"/>
              <a:gd name="connsiteY6" fmla="*/ 1176712 h 1594198"/>
              <a:gd name="connsiteX7" fmla="*/ 1465776 w 1619904"/>
              <a:gd name="connsiteY7" fmla="*/ 1350134 h 1594198"/>
              <a:gd name="connsiteX8" fmla="*/ 1097220 w 1619904"/>
              <a:gd name="connsiteY8" fmla="*/ 1558059 h 1594198"/>
              <a:gd name="connsiteX9" fmla="*/ 580788 w 1619904"/>
              <a:gd name="connsiteY9" fmla="*/ 1562336 h 1594198"/>
              <a:gd name="connsiteX10" fmla="*/ 252816 w 1619904"/>
              <a:gd name="connsiteY10" fmla="*/ 1366885 h 1594198"/>
              <a:gd name="connsiteX11" fmla="*/ 79396 w 1619904"/>
              <a:gd name="connsiteY11" fmla="*/ 1106753 h 1594198"/>
              <a:gd name="connsiteX12" fmla="*/ 1588 w 1619904"/>
              <a:gd name="connsiteY12" fmla="*/ 829698 h 1594198"/>
              <a:gd name="connsiteX13" fmla="*/ 69870 w 1619904"/>
              <a:gd name="connsiteY13" fmla="*/ 516203 h 1594198"/>
              <a:gd name="connsiteX14" fmla="*/ 173003 w 1619904"/>
              <a:gd name="connsiteY14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002894 w 1619904"/>
              <a:gd name="connsiteY4" fmla="*/ 313166 h 1594198"/>
              <a:gd name="connsiteX5" fmla="*/ 1181986 w 1619904"/>
              <a:gd name="connsiteY5" fmla="*/ 861402 h 1594198"/>
              <a:gd name="connsiteX6" fmla="*/ 1276579 w 1619904"/>
              <a:gd name="connsiteY6" fmla="*/ 1176712 h 1594198"/>
              <a:gd name="connsiteX7" fmla="*/ 1465776 w 1619904"/>
              <a:gd name="connsiteY7" fmla="*/ 1350134 h 1594198"/>
              <a:gd name="connsiteX8" fmla="*/ 1097220 w 1619904"/>
              <a:gd name="connsiteY8" fmla="*/ 1558059 h 1594198"/>
              <a:gd name="connsiteX9" fmla="*/ 580788 w 1619904"/>
              <a:gd name="connsiteY9" fmla="*/ 1562336 h 1594198"/>
              <a:gd name="connsiteX10" fmla="*/ 252816 w 1619904"/>
              <a:gd name="connsiteY10" fmla="*/ 1366885 h 1594198"/>
              <a:gd name="connsiteX11" fmla="*/ 79396 w 1619904"/>
              <a:gd name="connsiteY11" fmla="*/ 1106753 h 1594198"/>
              <a:gd name="connsiteX12" fmla="*/ 1588 w 1619904"/>
              <a:gd name="connsiteY12" fmla="*/ 829698 h 1594198"/>
              <a:gd name="connsiteX13" fmla="*/ 69870 w 1619904"/>
              <a:gd name="connsiteY13" fmla="*/ 516203 h 1594198"/>
              <a:gd name="connsiteX14" fmla="*/ 173003 w 1619904"/>
              <a:gd name="connsiteY14" fmla="*/ 309610 h 1594198"/>
              <a:gd name="connsiteX0" fmla="*/ 173003 w 1619904"/>
              <a:gd name="connsiteY0" fmla="*/ 327520 h 1612108"/>
              <a:gd name="connsiteX1" fmla="*/ 507946 w 1619904"/>
              <a:gd name="connsiteY1" fmla="*/ 105018 h 1612108"/>
              <a:gd name="connsiteX2" fmla="*/ 992810 w 1619904"/>
              <a:gd name="connsiteY2" fmla="*/ 43740 h 1612108"/>
              <a:gd name="connsiteX3" fmla="*/ 1476775 w 1619904"/>
              <a:gd name="connsiteY3" fmla="*/ 311755 h 1612108"/>
              <a:gd name="connsiteX4" fmla="*/ 1097487 w 1619904"/>
              <a:gd name="connsiteY4" fmla="*/ 0 h 1612108"/>
              <a:gd name="connsiteX5" fmla="*/ 1181986 w 1619904"/>
              <a:gd name="connsiteY5" fmla="*/ 879312 h 1612108"/>
              <a:gd name="connsiteX6" fmla="*/ 1276579 w 1619904"/>
              <a:gd name="connsiteY6" fmla="*/ 1194622 h 1612108"/>
              <a:gd name="connsiteX7" fmla="*/ 1465776 w 1619904"/>
              <a:gd name="connsiteY7" fmla="*/ 1368044 h 1612108"/>
              <a:gd name="connsiteX8" fmla="*/ 1097220 w 1619904"/>
              <a:gd name="connsiteY8" fmla="*/ 1575969 h 1612108"/>
              <a:gd name="connsiteX9" fmla="*/ 580788 w 1619904"/>
              <a:gd name="connsiteY9" fmla="*/ 1580246 h 1612108"/>
              <a:gd name="connsiteX10" fmla="*/ 252816 w 1619904"/>
              <a:gd name="connsiteY10" fmla="*/ 1384795 h 1612108"/>
              <a:gd name="connsiteX11" fmla="*/ 79396 w 1619904"/>
              <a:gd name="connsiteY11" fmla="*/ 1124663 h 1612108"/>
              <a:gd name="connsiteX12" fmla="*/ 1588 w 1619904"/>
              <a:gd name="connsiteY12" fmla="*/ 847608 h 1612108"/>
              <a:gd name="connsiteX13" fmla="*/ 69870 w 1619904"/>
              <a:gd name="connsiteY13" fmla="*/ 534113 h 1612108"/>
              <a:gd name="connsiteX14" fmla="*/ 173003 w 1619904"/>
              <a:gd name="connsiteY14" fmla="*/ 327520 h 1612108"/>
              <a:gd name="connsiteX0" fmla="*/ 173003 w 1508304"/>
              <a:gd name="connsiteY0" fmla="*/ 309610 h 1594198"/>
              <a:gd name="connsiteX1" fmla="*/ 507946 w 1508304"/>
              <a:gd name="connsiteY1" fmla="*/ 87108 h 1594198"/>
              <a:gd name="connsiteX2" fmla="*/ 992810 w 1508304"/>
              <a:gd name="connsiteY2" fmla="*/ 25830 h 1594198"/>
              <a:gd name="connsiteX3" fmla="*/ 1476775 w 1508304"/>
              <a:gd name="connsiteY3" fmla="*/ 293845 h 1594198"/>
              <a:gd name="connsiteX4" fmla="*/ 1181986 w 1508304"/>
              <a:gd name="connsiteY4" fmla="*/ 861402 h 1594198"/>
              <a:gd name="connsiteX5" fmla="*/ 1276579 w 1508304"/>
              <a:gd name="connsiteY5" fmla="*/ 1176712 h 1594198"/>
              <a:gd name="connsiteX6" fmla="*/ 1465776 w 1508304"/>
              <a:gd name="connsiteY6" fmla="*/ 1350134 h 1594198"/>
              <a:gd name="connsiteX7" fmla="*/ 1097220 w 1508304"/>
              <a:gd name="connsiteY7" fmla="*/ 1558059 h 1594198"/>
              <a:gd name="connsiteX8" fmla="*/ 580788 w 1508304"/>
              <a:gd name="connsiteY8" fmla="*/ 1562336 h 1594198"/>
              <a:gd name="connsiteX9" fmla="*/ 252816 w 1508304"/>
              <a:gd name="connsiteY9" fmla="*/ 1366885 h 1594198"/>
              <a:gd name="connsiteX10" fmla="*/ 79396 w 1508304"/>
              <a:gd name="connsiteY10" fmla="*/ 1106753 h 1594198"/>
              <a:gd name="connsiteX11" fmla="*/ 1588 w 1508304"/>
              <a:gd name="connsiteY11" fmla="*/ 829698 h 1594198"/>
              <a:gd name="connsiteX12" fmla="*/ 69870 w 1508304"/>
              <a:gd name="connsiteY12" fmla="*/ 516203 h 1594198"/>
              <a:gd name="connsiteX13" fmla="*/ 173003 w 1508304"/>
              <a:gd name="connsiteY13" fmla="*/ 309610 h 1594198"/>
              <a:gd name="connsiteX0" fmla="*/ 173003 w 1531953"/>
              <a:gd name="connsiteY0" fmla="*/ 309610 h 1594198"/>
              <a:gd name="connsiteX1" fmla="*/ 507946 w 1531953"/>
              <a:gd name="connsiteY1" fmla="*/ 87108 h 1594198"/>
              <a:gd name="connsiteX2" fmla="*/ 992810 w 1531953"/>
              <a:gd name="connsiteY2" fmla="*/ 25830 h 1594198"/>
              <a:gd name="connsiteX3" fmla="*/ 1476775 w 1531953"/>
              <a:gd name="connsiteY3" fmla="*/ 293845 h 1594198"/>
              <a:gd name="connsiteX4" fmla="*/ 1260814 w 1531953"/>
              <a:gd name="connsiteY4" fmla="*/ 546092 h 1594198"/>
              <a:gd name="connsiteX5" fmla="*/ 1181986 w 1531953"/>
              <a:gd name="connsiteY5" fmla="*/ 861402 h 1594198"/>
              <a:gd name="connsiteX6" fmla="*/ 1276579 w 1531953"/>
              <a:gd name="connsiteY6" fmla="*/ 1176712 h 1594198"/>
              <a:gd name="connsiteX7" fmla="*/ 1465776 w 1531953"/>
              <a:gd name="connsiteY7" fmla="*/ 1350134 h 1594198"/>
              <a:gd name="connsiteX8" fmla="*/ 1097220 w 1531953"/>
              <a:gd name="connsiteY8" fmla="*/ 1558059 h 1594198"/>
              <a:gd name="connsiteX9" fmla="*/ 580788 w 1531953"/>
              <a:gd name="connsiteY9" fmla="*/ 1562336 h 1594198"/>
              <a:gd name="connsiteX10" fmla="*/ 252816 w 1531953"/>
              <a:gd name="connsiteY10" fmla="*/ 1366885 h 1594198"/>
              <a:gd name="connsiteX11" fmla="*/ 79396 w 1531953"/>
              <a:gd name="connsiteY11" fmla="*/ 1106753 h 1594198"/>
              <a:gd name="connsiteX12" fmla="*/ 1588 w 1531953"/>
              <a:gd name="connsiteY12" fmla="*/ 829698 h 1594198"/>
              <a:gd name="connsiteX13" fmla="*/ 69870 w 1531953"/>
              <a:gd name="connsiteY13" fmla="*/ 516203 h 1594198"/>
              <a:gd name="connsiteX14" fmla="*/ 173003 w 1531953"/>
              <a:gd name="connsiteY14" fmla="*/ 309610 h 1594198"/>
              <a:gd name="connsiteX0" fmla="*/ 173003 w 1602253"/>
              <a:gd name="connsiteY0" fmla="*/ 225129 h 1509717"/>
              <a:gd name="connsiteX1" fmla="*/ 507946 w 1602253"/>
              <a:gd name="connsiteY1" fmla="*/ 2627 h 1509717"/>
              <a:gd name="connsiteX2" fmla="*/ 1476775 w 1602253"/>
              <a:gd name="connsiteY2" fmla="*/ 209364 h 1509717"/>
              <a:gd name="connsiteX3" fmla="*/ 1260814 w 1602253"/>
              <a:gd name="connsiteY3" fmla="*/ 461611 h 1509717"/>
              <a:gd name="connsiteX4" fmla="*/ 1181986 w 1602253"/>
              <a:gd name="connsiteY4" fmla="*/ 776921 h 1509717"/>
              <a:gd name="connsiteX5" fmla="*/ 1276579 w 1602253"/>
              <a:gd name="connsiteY5" fmla="*/ 1092231 h 1509717"/>
              <a:gd name="connsiteX6" fmla="*/ 1465776 w 1602253"/>
              <a:gd name="connsiteY6" fmla="*/ 1265653 h 1509717"/>
              <a:gd name="connsiteX7" fmla="*/ 1097220 w 1602253"/>
              <a:gd name="connsiteY7" fmla="*/ 1473578 h 1509717"/>
              <a:gd name="connsiteX8" fmla="*/ 580788 w 1602253"/>
              <a:gd name="connsiteY8" fmla="*/ 1477855 h 1509717"/>
              <a:gd name="connsiteX9" fmla="*/ 252816 w 1602253"/>
              <a:gd name="connsiteY9" fmla="*/ 1282404 h 1509717"/>
              <a:gd name="connsiteX10" fmla="*/ 79396 w 1602253"/>
              <a:gd name="connsiteY10" fmla="*/ 1022272 h 1509717"/>
              <a:gd name="connsiteX11" fmla="*/ 1588 w 1602253"/>
              <a:gd name="connsiteY11" fmla="*/ 745217 h 1509717"/>
              <a:gd name="connsiteX12" fmla="*/ 69870 w 1602253"/>
              <a:gd name="connsiteY12" fmla="*/ 431722 h 1509717"/>
              <a:gd name="connsiteX13" fmla="*/ 173003 w 1602253"/>
              <a:gd name="connsiteY13" fmla="*/ 225129 h 1509717"/>
              <a:gd name="connsiteX0" fmla="*/ 173003 w 1658077"/>
              <a:gd name="connsiteY0" fmla="*/ 55179 h 1339767"/>
              <a:gd name="connsiteX1" fmla="*/ 1476775 w 1658077"/>
              <a:gd name="connsiteY1" fmla="*/ 39414 h 1339767"/>
              <a:gd name="connsiteX2" fmla="*/ 1260814 w 1658077"/>
              <a:gd name="connsiteY2" fmla="*/ 291661 h 1339767"/>
              <a:gd name="connsiteX3" fmla="*/ 1181986 w 1658077"/>
              <a:gd name="connsiteY3" fmla="*/ 606971 h 1339767"/>
              <a:gd name="connsiteX4" fmla="*/ 1276579 w 1658077"/>
              <a:gd name="connsiteY4" fmla="*/ 922281 h 1339767"/>
              <a:gd name="connsiteX5" fmla="*/ 1465776 w 1658077"/>
              <a:gd name="connsiteY5" fmla="*/ 1095703 h 1339767"/>
              <a:gd name="connsiteX6" fmla="*/ 1097220 w 1658077"/>
              <a:gd name="connsiteY6" fmla="*/ 1303628 h 1339767"/>
              <a:gd name="connsiteX7" fmla="*/ 580788 w 1658077"/>
              <a:gd name="connsiteY7" fmla="*/ 1307905 h 1339767"/>
              <a:gd name="connsiteX8" fmla="*/ 252816 w 1658077"/>
              <a:gd name="connsiteY8" fmla="*/ 1112454 h 1339767"/>
              <a:gd name="connsiteX9" fmla="*/ 79396 w 1658077"/>
              <a:gd name="connsiteY9" fmla="*/ 852322 h 1339767"/>
              <a:gd name="connsiteX10" fmla="*/ 1588 w 1658077"/>
              <a:gd name="connsiteY10" fmla="*/ 575267 h 1339767"/>
              <a:gd name="connsiteX11" fmla="*/ 69870 w 1658077"/>
              <a:gd name="connsiteY11" fmla="*/ 261772 h 1339767"/>
              <a:gd name="connsiteX12" fmla="*/ 173003 w 1658077"/>
              <a:gd name="connsiteY12" fmla="*/ 55179 h 1339767"/>
              <a:gd name="connsiteX0" fmla="*/ 245864 w 1851260"/>
              <a:gd name="connsiteY0" fmla="*/ 227339 h 1305334"/>
              <a:gd name="connsiteX1" fmla="*/ 1652769 w 1851260"/>
              <a:gd name="connsiteY1" fmla="*/ 4981 h 1305334"/>
              <a:gd name="connsiteX2" fmla="*/ 1436808 w 1851260"/>
              <a:gd name="connsiteY2" fmla="*/ 257228 h 1305334"/>
              <a:gd name="connsiteX3" fmla="*/ 1357980 w 1851260"/>
              <a:gd name="connsiteY3" fmla="*/ 572538 h 1305334"/>
              <a:gd name="connsiteX4" fmla="*/ 1452573 w 1851260"/>
              <a:gd name="connsiteY4" fmla="*/ 887848 h 1305334"/>
              <a:gd name="connsiteX5" fmla="*/ 1641770 w 1851260"/>
              <a:gd name="connsiteY5" fmla="*/ 1061270 h 1305334"/>
              <a:gd name="connsiteX6" fmla="*/ 1273214 w 1851260"/>
              <a:gd name="connsiteY6" fmla="*/ 1269195 h 1305334"/>
              <a:gd name="connsiteX7" fmla="*/ 756782 w 1851260"/>
              <a:gd name="connsiteY7" fmla="*/ 1273472 h 1305334"/>
              <a:gd name="connsiteX8" fmla="*/ 428810 w 1851260"/>
              <a:gd name="connsiteY8" fmla="*/ 1078021 h 1305334"/>
              <a:gd name="connsiteX9" fmla="*/ 255390 w 1851260"/>
              <a:gd name="connsiteY9" fmla="*/ 817889 h 1305334"/>
              <a:gd name="connsiteX10" fmla="*/ 177582 w 1851260"/>
              <a:gd name="connsiteY10" fmla="*/ 540834 h 1305334"/>
              <a:gd name="connsiteX11" fmla="*/ 245864 w 1851260"/>
              <a:gd name="connsiteY11" fmla="*/ 227339 h 1305334"/>
              <a:gd name="connsiteX0" fmla="*/ 232897 w 1917955"/>
              <a:gd name="connsiteY0" fmla="*/ 583121 h 1347621"/>
              <a:gd name="connsiteX1" fmla="*/ 1708084 w 1917955"/>
              <a:gd name="connsiteY1" fmla="*/ 47268 h 1347621"/>
              <a:gd name="connsiteX2" fmla="*/ 1492123 w 1917955"/>
              <a:gd name="connsiteY2" fmla="*/ 299515 h 1347621"/>
              <a:gd name="connsiteX3" fmla="*/ 1413295 w 1917955"/>
              <a:gd name="connsiteY3" fmla="*/ 614825 h 1347621"/>
              <a:gd name="connsiteX4" fmla="*/ 1507888 w 1917955"/>
              <a:gd name="connsiteY4" fmla="*/ 930135 h 1347621"/>
              <a:gd name="connsiteX5" fmla="*/ 1697085 w 1917955"/>
              <a:gd name="connsiteY5" fmla="*/ 1103557 h 1347621"/>
              <a:gd name="connsiteX6" fmla="*/ 1328529 w 1917955"/>
              <a:gd name="connsiteY6" fmla="*/ 1311482 h 1347621"/>
              <a:gd name="connsiteX7" fmla="*/ 812097 w 1917955"/>
              <a:gd name="connsiteY7" fmla="*/ 1315759 h 1347621"/>
              <a:gd name="connsiteX8" fmla="*/ 484125 w 1917955"/>
              <a:gd name="connsiteY8" fmla="*/ 1120308 h 1347621"/>
              <a:gd name="connsiteX9" fmla="*/ 310705 w 1917955"/>
              <a:gd name="connsiteY9" fmla="*/ 860176 h 1347621"/>
              <a:gd name="connsiteX10" fmla="*/ 232897 w 1917955"/>
              <a:gd name="connsiteY10" fmla="*/ 583121 h 1347621"/>
              <a:gd name="connsiteX0" fmla="*/ 203993 w 1889051"/>
              <a:gd name="connsiteY0" fmla="*/ 583121 h 1347621"/>
              <a:gd name="connsiteX1" fmla="*/ 1679180 w 1889051"/>
              <a:gd name="connsiteY1" fmla="*/ 47268 h 1347621"/>
              <a:gd name="connsiteX2" fmla="*/ 1463219 w 1889051"/>
              <a:gd name="connsiteY2" fmla="*/ 299515 h 1347621"/>
              <a:gd name="connsiteX3" fmla="*/ 1384391 w 1889051"/>
              <a:gd name="connsiteY3" fmla="*/ 614825 h 1347621"/>
              <a:gd name="connsiteX4" fmla="*/ 1478984 w 1889051"/>
              <a:gd name="connsiteY4" fmla="*/ 930135 h 1347621"/>
              <a:gd name="connsiteX5" fmla="*/ 1668181 w 1889051"/>
              <a:gd name="connsiteY5" fmla="*/ 1103557 h 1347621"/>
              <a:gd name="connsiteX6" fmla="*/ 1299625 w 1889051"/>
              <a:gd name="connsiteY6" fmla="*/ 1311482 h 1347621"/>
              <a:gd name="connsiteX7" fmla="*/ 783193 w 1889051"/>
              <a:gd name="connsiteY7" fmla="*/ 1315759 h 1347621"/>
              <a:gd name="connsiteX8" fmla="*/ 455221 w 1889051"/>
              <a:gd name="connsiteY8" fmla="*/ 1120308 h 1347621"/>
              <a:gd name="connsiteX9" fmla="*/ 203993 w 1889051"/>
              <a:gd name="connsiteY9" fmla="*/ 583121 h 1347621"/>
              <a:gd name="connsiteX0" fmla="*/ 149331 w 1834389"/>
              <a:gd name="connsiteY0" fmla="*/ 583121 h 1437152"/>
              <a:gd name="connsiteX1" fmla="*/ 1624518 w 1834389"/>
              <a:gd name="connsiteY1" fmla="*/ 47268 h 1437152"/>
              <a:gd name="connsiteX2" fmla="*/ 1408557 w 1834389"/>
              <a:gd name="connsiteY2" fmla="*/ 299515 h 1437152"/>
              <a:gd name="connsiteX3" fmla="*/ 1329729 w 1834389"/>
              <a:gd name="connsiteY3" fmla="*/ 614825 h 1437152"/>
              <a:gd name="connsiteX4" fmla="*/ 1424322 w 1834389"/>
              <a:gd name="connsiteY4" fmla="*/ 930135 h 1437152"/>
              <a:gd name="connsiteX5" fmla="*/ 1613519 w 1834389"/>
              <a:gd name="connsiteY5" fmla="*/ 1103557 h 1437152"/>
              <a:gd name="connsiteX6" fmla="*/ 1244963 w 1834389"/>
              <a:gd name="connsiteY6" fmla="*/ 1311482 h 1437152"/>
              <a:gd name="connsiteX7" fmla="*/ 728531 w 1834389"/>
              <a:gd name="connsiteY7" fmla="*/ 1315759 h 1437152"/>
              <a:gd name="connsiteX8" fmla="*/ 149331 w 1834389"/>
              <a:gd name="connsiteY8" fmla="*/ 583121 h 1437152"/>
              <a:gd name="connsiteX0" fmla="*/ 63259 w 1748317"/>
              <a:gd name="connsiteY0" fmla="*/ 583121 h 1398221"/>
              <a:gd name="connsiteX1" fmla="*/ 1538446 w 1748317"/>
              <a:gd name="connsiteY1" fmla="*/ 47268 h 1398221"/>
              <a:gd name="connsiteX2" fmla="*/ 1322485 w 1748317"/>
              <a:gd name="connsiteY2" fmla="*/ 299515 h 1398221"/>
              <a:gd name="connsiteX3" fmla="*/ 1243657 w 1748317"/>
              <a:gd name="connsiteY3" fmla="*/ 614825 h 1398221"/>
              <a:gd name="connsiteX4" fmla="*/ 1338250 w 1748317"/>
              <a:gd name="connsiteY4" fmla="*/ 930135 h 1398221"/>
              <a:gd name="connsiteX5" fmla="*/ 1527447 w 1748317"/>
              <a:gd name="connsiteY5" fmla="*/ 1103557 h 1398221"/>
              <a:gd name="connsiteX6" fmla="*/ 1158891 w 1748317"/>
              <a:gd name="connsiteY6" fmla="*/ 1311482 h 1398221"/>
              <a:gd name="connsiteX7" fmla="*/ 63259 w 1748317"/>
              <a:gd name="connsiteY7" fmla="*/ 583121 h 1398221"/>
              <a:gd name="connsiteX0" fmla="*/ 1833 w 1686891"/>
              <a:gd name="connsiteY0" fmla="*/ 583121 h 1161393"/>
              <a:gd name="connsiteX1" fmla="*/ 1477020 w 1686891"/>
              <a:gd name="connsiteY1" fmla="*/ 47268 h 1161393"/>
              <a:gd name="connsiteX2" fmla="*/ 1261059 w 1686891"/>
              <a:gd name="connsiteY2" fmla="*/ 299515 h 1161393"/>
              <a:gd name="connsiteX3" fmla="*/ 1182231 w 1686891"/>
              <a:gd name="connsiteY3" fmla="*/ 614825 h 1161393"/>
              <a:gd name="connsiteX4" fmla="*/ 1276824 w 1686891"/>
              <a:gd name="connsiteY4" fmla="*/ 930135 h 1161393"/>
              <a:gd name="connsiteX5" fmla="*/ 1466021 w 1686891"/>
              <a:gd name="connsiteY5" fmla="*/ 1103557 h 1161393"/>
              <a:gd name="connsiteX6" fmla="*/ 1833 w 1686891"/>
              <a:gd name="connsiteY6" fmla="*/ 583121 h 1161393"/>
              <a:gd name="connsiteX0" fmla="*/ 493374 w 495207"/>
              <a:gd name="connsiteY0" fmla="*/ 583121 h 1161393"/>
              <a:gd name="connsiteX1" fmla="*/ 297416 w 495207"/>
              <a:gd name="connsiteY1" fmla="*/ 47268 h 1161393"/>
              <a:gd name="connsiteX2" fmla="*/ 81455 w 495207"/>
              <a:gd name="connsiteY2" fmla="*/ 299515 h 1161393"/>
              <a:gd name="connsiteX3" fmla="*/ 2627 w 495207"/>
              <a:gd name="connsiteY3" fmla="*/ 614825 h 1161393"/>
              <a:gd name="connsiteX4" fmla="*/ 97220 w 495207"/>
              <a:gd name="connsiteY4" fmla="*/ 930135 h 1161393"/>
              <a:gd name="connsiteX5" fmla="*/ 286417 w 495207"/>
              <a:gd name="connsiteY5" fmla="*/ 1103557 h 1161393"/>
              <a:gd name="connsiteX6" fmla="*/ 493374 w 495207"/>
              <a:gd name="connsiteY6" fmla="*/ 583121 h 1161393"/>
              <a:gd name="connsiteX0" fmla="*/ 493374 w 495207"/>
              <a:gd name="connsiteY0" fmla="*/ 583121 h 1175041"/>
              <a:gd name="connsiteX1" fmla="*/ 297416 w 495207"/>
              <a:gd name="connsiteY1" fmla="*/ 47268 h 1175041"/>
              <a:gd name="connsiteX2" fmla="*/ 81455 w 495207"/>
              <a:gd name="connsiteY2" fmla="*/ 299515 h 1175041"/>
              <a:gd name="connsiteX3" fmla="*/ 2627 w 495207"/>
              <a:gd name="connsiteY3" fmla="*/ 614825 h 1175041"/>
              <a:gd name="connsiteX4" fmla="*/ 97220 w 495207"/>
              <a:gd name="connsiteY4" fmla="*/ 930135 h 1175041"/>
              <a:gd name="connsiteX5" fmla="*/ 286417 w 495207"/>
              <a:gd name="connsiteY5" fmla="*/ 1117205 h 1175041"/>
              <a:gd name="connsiteX6" fmla="*/ 493374 w 495207"/>
              <a:gd name="connsiteY6" fmla="*/ 583121 h 1175041"/>
              <a:gd name="connsiteX0" fmla="*/ 648169 w 1735536"/>
              <a:gd name="connsiteY0" fmla="*/ 583121 h 1297871"/>
              <a:gd name="connsiteX1" fmla="*/ 452211 w 1735536"/>
              <a:gd name="connsiteY1" fmla="*/ 47268 h 1297871"/>
              <a:gd name="connsiteX2" fmla="*/ 236250 w 1735536"/>
              <a:gd name="connsiteY2" fmla="*/ 299515 h 1297871"/>
              <a:gd name="connsiteX3" fmla="*/ 157422 w 1735536"/>
              <a:gd name="connsiteY3" fmla="*/ 614825 h 1297871"/>
              <a:gd name="connsiteX4" fmla="*/ 252015 w 1735536"/>
              <a:gd name="connsiteY4" fmla="*/ 930135 h 1297871"/>
              <a:gd name="connsiteX5" fmla="*/ 1669510 w 1735536"/>
              <a:gd name="connsiteY5" fmla="*/ 1240035 h 1297871"/>
              <a:gd name="connsiteX6" fmla="*/ 648169 w 1735536"/>
              <a:gd name="connsiteY6" fmla="*/ 583121 h 1297871"/>
              <a:gd name="connsiteX0" fmla="*/ 493374 w 495207"/>
              <a:gd name="connsiteY0" fmla="*/ 583121 h 1147745"/>
              <a:gd name="connsiteX1" fmla="*/ 297416 w 495207"/>
              <a:gd name="connsiteY1" fmla="*/ 47268 h 1147745"/>
              <a:gd name="connsiteX2" fmla="*/ 81455 w 495207"/>
              <a:gd name="connsiteY2" fmla="*/ 299515 h 1147745"/>
              <a:gd name="connsiteX3" fmla="*/ 2627 w 495207"/>
              <a:gd name="connsiteY3" fmla="*/ 614825 h 1147745"/>
              <a:gd name="connsiteX4" fmla="*/ 97220 w 495207"/>
              <a:gd name="connsiteY4" fmla="*/ 930135 h 1147745"/>
              <a:gd name="connsiteX5" fmla="*/ 286416 w 495207"/>
              <a:gd name="connsiteY5" fmla="*/ 1089909 h 1147745"/>
              <a:gd name="connsiteX6" fmla="*/ 493374 w 495207"/>
              <a:gd name="connsiteY6" fmla="*/ 583121 h 1147745"/>
              <a:gd name="connsiteX0" fmla="*/ 493374 w 495207"/>
              <a:gd name="connsiteY0" fmla="*/ 583121 h 1147745"/>
              <a:gd name="connsiteX1" fmla="*/ 297416 w 495207"/>
              <a:gd name="connsiteY1" fmla="*/ 47268 h 1147745"/>
              <a:gd name="connsiteX2" fmla="*/ 81455 w 495207"/>
              <a:gd name="connsiteY2" fmla="*/ 299515 h 1147745"/>
              <a:gd name="connsiteX3" fmla="*/ 2627 w 495207"/>
              <a:gd name="connsiteY3" fmla="*/ 614825 h 1147745"/>
              <a:gd name="connsiteX4" fmla="*/ 97220 w 495207"/>
              <a:gd name="connsiteY4" fmla="*/ 930135 h 1147745"/>
              <a:gd name="connsiteX5" fmla="*/ 286416 w 495207"/>
              <a:gd name="connsiteY5" fmla="*/ 1089909 h 1147745"/>
              <a:gd name="connsiteX6" fmla="*/ 493374 w 495207"/>
              <a:gd name="connsiteY6" fmla="*/ 583121 h 1147745"/>
              <a:gd name="connsiteX0" fmla="*/ 493374 w 499757"/>
              <a:gd name="connsiteY0" fmla="*/ 583121 h 1202336"/>
              <a:gd name="connsiteX1" fmla="*/ 297416 w 499757"/>
              <a:gd name="connsiteY1" fmla="*/ 47268 h 1202336"/>
              <a:gd name="connsiteX2" fmla="*/ 81455 w 499757"/>
              <a:gd name="connsiteY2" fmla="*/ 299515 h 1202336"/>
              <a:gd name="connsiteX3" fmla="*/ 2627 w 499757"/>
              <a:gd name="connsiteY3" fmla="*/ 614825 h 1202336"/>
              <a:gd name="connsiteX4" fmla="*/ 97220 w 499757"/>
              <a:gd name="connsiteY4" fmla="*/ 930135 h 1202336"/>
              <a:gd name="connsiteX5" fmla="*/ 259120 w 499757"/>
              <a:gd name="connsiteY5" fmla="*/ 1144500 h 1202336"/>
              <a:gd name="connsiteX6" fmla="*/ 493374 w 499757"/>
              <a:gd name="connsiteY6" fmla="*/ 583121 h 1202336"/>
              <a:gd name="connsiteX0" fmla="*/ 582204 w 1273785"/>
              <a:gd name="connsiteY0" fmla="*/ 583121 h 1379757"/>
              <a:gd name="connsiteX1" fmla="*/ 386246 w 1273785"/>
              <a:gd name="connsiteY1" fmla="*/ 47268 h 1379757"/>
              <a:gd name="connsiteX2" fmla="*/ 170285 w 1273785"/>
              <a:gd name="connsiteY2" fmla="*/ 299515 h 1379757"/>
              <a:gd name="connsiteX3" fmla="*/ 91457 w 1273785"/>
              <a:gd name="connsiteY3" fmla="*/ 614825 h 1379757"/>
              <a:gd name="connsiteX4" fmla="*/ 186050 w 1273785"/>
              <a:gd name="connsiteY4" fmla="*/ 930135 h 1379757"/>
              <a:gd name="connsiteX5" fmla="*/ 1207759 w 1273785"/>
              <a:gd name="connsiteY5" fmla="*/ 1321921 h 1379757"/>
              <a:gd name="connsiteX6" fmla="*/ 582204 w 1273785"/>
              <a:gd name="connsiteY6" fmla="*/ 583121 h 1379757"/>
              <a:gd name="connsiteX0" fmla="*/ 582204 w 1273785"/>
              <a:gd name="connsiteY0" fmla="*/ 583121 h 1502587"/>
              <a:gd name="connsiteX1" fmla="*/ 386246 w 1273785"/>
              <a:gd name="connsiteY1" fmla="*/ 47268 h 1502587"/>
              <a:gd name="connsiteX2" fmla="*/ 170285 w 1273785"/>
              <a:gd name="connsiteY2" fmla="*/ 299515 h 1502587"/>
              <a:gd name="connsiteX3" fmla="*/ 91457 w 1273785"/>
              <a:gd name="connsiteY3" fmla="*/ 614825 h 1502587"/>
              <a:gd name="connsiteX4" fmla="*/ 186050 w 1273785"/>
              <a:gd name="connsiteY4" fmla="*/ 930135 h 1502587"/>
              <a:gd name="connsiteX5" fmla="*/ 1207759 w 1273785"/>
              <a:gd name="connsiteY5" fmla="*/ 1321921 h 1502587"/>
              <a:gd name="connsiteX6" fmla="*/ 582204 w 1273785"/>
              <a:gd name="connsiteY6" fmla="*/ 583121 h 1502587"/>
              <a:gd name="connsiteX0" fmla="*/ 582204 w 1273785"/>
              <a:gd name="connsiteY0" fmla="*/ 583121 h 1321921"/>
              <a:gd name="connsiteX1" fmla="*/ 386246 w 1273785"/>
              <a:gd name="connsiteY1" fmla="*/ 47268 h 1321921"/>
              <a:gd name="connsiteX2" fmla="*/ 170285 w 1273785"/>
              <a:gd name="connsiteY2" fmla="*/ 299515 h 1321921"/>
              <a:gd name="connsiteX3" fmla="*/ 91457 w 1273785"/>
              <a:gd name="connsiteY3" fmla="*/ 614825 h 1321921"/>
              <a:gd name="connsiteX4" fmla="*/ 186050 w 1273785"/>
              <a:gd name="connsiteY4" fmla="*/ 930135 h 1321921"/>
              <a:gd name="connsiteX5" fmla="*/ 1207759 w 1273785"/>
              <a:gd name="connsiteY5" fmla="*/ 1321921 h 1321921"/>
              <a:gd name="connsiteX6" fmla="*/ 582204 w 1273785"/>
              <a:gd name="connsiteY6" fmla="*/ 583121 h 1321921"/>
              <a:gd name="connsiteX0" fmla="*/ 573106 w 1210096"/>
              <a:gd name="connsiteY0" fmla="*/ 583121 h 1376512"/>
              <a:gd name="connsiteX1" fmla="*/ 377148 w 1210096"/>
              <a:gd name="connsiteY1" fmla="*/ 47268 h 1376512"/>
              <a:gd name="connsiteX2" fmla="*/ 161187 w 1210096"/>
              <a:gd name="connsiteY2" fmla="*/ 299515 h 1376512"/>
              <a:gd name="connsiteX3" fmla="*/ 82359 w 1210096"/>
              <a:gd name="connsiteY3" fmla="*/ 614825 h 1376512"/>
              <a:gd name="connsiteX4" fmla="*/ 176952 w 1210096"/>
              <a:gd name="connsiteY4" fmla="*/ 930135 h 1376512"/>
              <a:gd name="connsiteX5" fmla="*/ 1144070 w 1210096"/>
              <a:gd name="connsiteY5" fmla="*/ 1376512 h 1376512"/>
              <a:gd name="connsiteX6" fmla="*/ 573106 w 1210096"/>
              <a:gd name="connsiteY6" fmla="*/ 583121 h 1376512"/>
              <a:gd name="connsiteX0" fmla="*/ 573106 w 1346573"/>
              <a:gd name="connsiteY0" fmla="*/ 583121 h 1376512"/>
              <a:gd name="connsiteX1" fmla="*/ 377148 w 1346573"/>
              <a:gd name="connsiteY1" fmla="*/ 47268 h 1376512"/>
              <a:gd name="connsiteX2" fmla="*/ 161187 w 1346573"/>
              <a:gd name="connsiteY2" fmla="*/ 299515 h 1376512"/>
              <a:gd name="connsiteX3" fmla="*/ 82359 w 1346573"/>
              <a:gd name="connsiteY3" fmla="*/ 614825 h 1376512"/>
              <a:gd name="connsiteX4" fmla="*/ 176952 w 1346573"/>
              <a:gd name="connsiteY4" fmla="*/ 930135 h 1376512"/>
              <a:gd name="connsiteX5" fmla="*/ 1144070 w 1346573"/>
              <a:gd name="connsiteY5" fmla="*/ 1376512 h 1376512"/>
              <a:gd name="connsiteX6" fmla="*/ 573106 w 1346573"/>
              <a:gd name="connsiteY6" fmla="*/ 583121 h 1376512"/>
              <a:gd name="connsiteX0" fmla="*/ 545940 w 555132"/>
              <a:gd name="connsiteY0" fmla="*/ 583121 h 1062614"/>
              <a:gd name="connsiteX1" fmla="*/ 349982 w 555132"/>
              <a:gd name="connsiteY1" fmla="*/ 47268 h 1062614"/>
              <a:gd name="connsiteX2" fmla="*/ 134021 w 555132"/>
              <a:gd name="connsiteY2" fmla="*/ 299515 h 1062614"/>
              <a:gd name="connsiteX3" fmla="*/ 55193 w 555132"/>
              <a:gd name="connsiteY3" fmla="*/ 614825 h 1062614"/>
              <a:gd name="connsiteX4" fmla="*/ 149786 w 555132"/>
              <a:gd name="connsiteY4" fmla="*/ 930135 h 1062614"/>
              <a:gd name="connsiteX5" fmla="*/ 352629 w 555132"/>
              <a:gd name="connsiteY5" fmla="*/ 1062614 h 1062614"/>
              <a:gd name="connsiteX6" fmla="*/ 545940 w 555132"/>
              <a:gd name="connsiteY6" fmla="*/ 583121 h 1062614"/>
              <a:gd name="connsiteX0" fmla="*/ 493374 w 502566"/>
              <a:gd name="connsiteY0" fmla="*/ 583121 h 1062614"/>
              <a:gd name="connsiteX1" fmla="*/ 297416 w 502566"/>
              <a:gd name="connsiteY1" fmla="*/ 47268 h 1062614"/>
              <a:gd name="connsiteX2" fmla="*/ 81455 w 502566"/>
              <a:gd name="connsiteY2" fmla="*/ 299515 h 1062614"/>
              <a:gd name="connsiteX3" fmla="*/ 2627 w 502566"/>
              <a:gd name="connsiteY3" fmla="*/ 614825 h 1062614"/>
              <a:gd name="connsiteX4" fmla="*/ 97220 w 502566"/>
              <a:gd name="connsiteY4" fmla="*/ 930135 h 1062614"/>
              <a:gd name="connsiteX5" fmla="*/ 300063 w 502566"/>
              <a:gd name="connsiteY5" fmla="*/ 1062614 h 1062614"/>
              <a:gd name="connsiteX6" fmla="*/ 493374 w 502566"/>
              <a:gd name="connsiteY6" fmla="*/ 583121 h 1062614"/>
              <a:gd name="connsiteX0" fmla="*/ 493374 w 502566"/>
              <a:gd name="connsiteY0" fmla="*/ 583121 h 1117205"/>
              <a:gd name="connsiteX1" fmla="*/ 297416 w 502566"/>
              <a:gd name="connsiteY1" fmla="*/ 47268 h 1117205"/>
              <a:gd name="connsiteX2" fmla="*/ 81455 w 502566"/>
              <a:gd name="connsiteY2" fmla="*/ 299515 h 1117205"/>
              <a:gd name="connsiteX3" fmla="*/ 2627 w 502566"/>
              <a:gd name="connsiteY3" fmla="*/ 614825 h 1117205"/>
              <a:gd name="connsiteX4" fmla="*/ 97220 w 502566"/>
              <a:gd name="connsiteY4" fmla="*/ 930135 h 1117205"/>
              <a:gd name="connsiteX5" fmla="*/ 300063 w 502566"/>
              <a:gd name="connsiteY5" fmla="*/ 1117205 h 1117205"/>
              <a:gd name="connsiteX6" fmla="*/ 493374 w 502566"/>
              <a:gd name="connsiteY6" fmla="*/ 583121 h 1117205"/>
              <a:gd name="connsiteX0" fmla="*/ 554910 w 564102"/>
              <a:gd name="connsiteY0" fmla="*/ 583121 h 1117205"/>
              <a:gd name="connsiteX1" fmla="*/ 358952 w 564102"/>
              <a:gd name="connsiteY1" fmla="*/ 47268 h 1117205"/>
              <a:gd name="connsiteX2" fmla="*/ 142991 w 564102"/>
              <a:gd name="connsiteY2" fmla="*/ 299515 h 1117205"/>
              <a:gd name="connsiteX3" fmla="*/ 64163 w 564102"/>
              <a:gd name="connsiteY3" fmla="*/ 614825 h 1117205"/>
              <a:gd name="connsiteX4" fmla="*/ 49573 w 564102"/>
              <a:gd name="connsiteY4" fmla="*/ 998374 h 1117205"/>
              <a:gd name="connsiteX5" fmla="*/ 361599 w 564102"/>
              <a:gd name="connsiteY5" fmla="*/ 1117205 h 1117205"/>
              <a:gd name="connsiteX6" fmla="*/ 554910 w 564102"/>
              <a:gd name="connsiteY6" fmla="*/ 583121 h 1117205"/>
              <a:gd name="connsiteX0" fmla="*/ 554910 w 564102"/>
              <a:gd name="connsiteY0" fmla="*/ 583121 h 1341411"/>
              <a:gd name="connsiteX1" fmla="*/ 358952 w 564102"/>
              <a:gd name="connsiteY1" fmla="*/ 47268 h 1341411"/>
              <a:gd name="connsiteX2" fmla="*/ 142991 w 564102"/>
              <a:gd name="connsiteY2" fmla="*/ 299515 h 1341411"/>
              <a:gd name="connsiteX3" fmla="*/ 64163 w 564102"/>
              <a:gd name="connsiteY3" fmla="*/ 614825 h 1341411"/>
              <a:gd name="connsiteX4" fmla="*/ 49573 w 564102"/>
              <a:gd name="connsiteY4" fmla="*/ 998374 h 1341411"/>
              <a:gd name="connsiteX5" fmla="*/ 361599 w 564102"/>
              <a:gd name="connsiteY5" fmla="*/ 1117205 h 1341411"/>
              <a:gd name="connsiteX6" fmla="*/ 554910 w 564102"/>
              <a:gd name="connsiteY6" fmla="*/ 583121 h 1341411"/>
              <a:gd name="connsiteX0" fmla="*/ 786922 w 796114"/>
              <a:gd name="connsiteY0" fmla="*/ 583121 h 1341411"/>
              <a:gd name="connsiteX1" fmla="*/ 590964 w 796114"/>
              <a:gd name="connsiteY1" fmla="*/ 47268 h 1341411"/>
              <a:gd name="connsiteX2" fmla="*/ 375003 w 796114"/>
              <a:gd name="connsiteY2" fmla="*/ 299515 h 1341411"/>
              <a:gd name="connsiteX3" fmla="*/ 296175 w 796114"/>
              <a:gd name="connsiteY3" fmla="*/ 614825 h 1341411"/>
              <a:gd name="connsiteX4" fmla="*/ 281585 w 796114"/>
              <a:gd name="connsiteY4" fmla="*/ 998374 h 1341411"/>
              <a:gd name="connsiteX5" fmla="*/ 593611 w 796114"/>
              <a:gd name="connsiteY5" fmla="*/ 1117205 h 1341411"/>
              <a:gd name="connsiteX6" fmla="*/ 786922 w 796114"/>
              <a:gd name="connsiteY6" fmla="*/ 583121 h 1341411"/>
              <a:gd name="connsiteX0" fmla="*/ 595853 w 605045"/>
              <a:gd name="connsiteY0" fmla="*/ 583121 h 1286820"/>
              <a:gd name="connsiteX1" fmla="*/ 399895 w 605045"/>
              <a:gd name="connsiteY1" fmla="*/ 47268 h 1286820"/>
              <a:gd name="connsiteX2" fmla="*/ 183934 w 605045"/>
              <a:gd name="connsiteY2" fmla="*/ 299515 h 1286820"/>
              <a:gd name="connsiteX3" fmla="*/ 105106 w 605045"/>
              <a:gd name="connsiteY3" fmla="*/ 614825 h 1286820"/>
              <a:gd name="connsiteX4" fmla="*/ 281585 w 605045"/>
              <a:gd name="connsiteY4" fmla="*/ 943783 h 1286820"/>
              <a:gd name="connsiteX5" fmla="*/ 402542 w 605045"/>
              <a:gd name="connsiteY5" fmla="*/ 1117205 h 1286820"/>
              <a:gd name="connsiteX6" fmla="*/ 595853 w 605045"/>
              <a:gd name="connsiteY6" fmla="*/ 583121 h 1286820"/>
              <a:gd name="connsiteX0" fmla="*/ 1059877 w 1069069"/>
              <a:gd name="connsiteY0" fmla="*/ 583121 h 1505185"/>
              <a:gd name="connsiteX1" fmla="*/ 863919 w 1069069"/>
              <a:gd name="connsiteY1" fmla="*/ 47268 h 1505185"/>
              <a:gd name="connsiteX2" fmla="*/ 647958 w 1069069"/>
              <a:gd name="connsiteY2" fmla="*/ 299515 h 1505185"/>
              <a:gd name="connsiteX3" fmla="*/ 569130 w 1069069"/>
              <a:gd name="connsiteY3" fmla="*/ 614825 h 1505185"/>
              <a:gd name="connsiteX4" fmla="*/ 281585 w 1069069"/>
              <a:gd name="connsiteY4" fmla="*/ 1162148 h 1505185"/>
              <a:gd name="connsiteX5" fmla="*/ 866566 w 1069069"/>
              <a:gd name="connsiteY5" fmla="*/ 1117205 h 1505185"/>
              <a:gd name="connsiteX6" fmla="*/ 1059877 w 1069069"/>
              <a:gd name="connsiteY6" fmla="*/ 583121 h 1505185"/>
              <a:gd name="connsiteX0" fmla="*/ 527182 w 527623"/>
              <a:gd name="connsiteY0" fmla="*/ 583121 h 1122489"/>
              <a:gd name="connsiteX1" fmla="*/ 331224 w 527623"/>
              <a:gd name="connsiteY1" fmla="*/ 47268 h 1122489"/>
              <a:gd name="connsiteX2" fmla="*/ 115263 w 527623"/>
              <a:gd name="connsiteY2" fmla="*/ 299515 h 1122489"/>
              <a:gd name="connsiteX3" fmla="*/ 36435 w 527623"/>
              <a:gd name="connsiteY3" fmla="*/ 614825 h 1122489"/>
              <a:gd name="connsiteX4" fmla="*/ 333871 w 527623"/>
              <a:gd name="connsiteY4" fmla="*/ 1117205 h 1122489"/>
              <a:gd name="connsiteX5" fmla="*/ 527182 w 527623"/>
              <a:gd name="connsiteY5" fmla="*/ 583121 h 1122489"/>
              <a:gd name="connsiteX0" fmla="*/ 491188 w 491629"/>
              <a:gd name="connsiteY0" fmla="*/ 541137 h 1080505"/>
              <a:gd name="connsiteX1" fmla="*/ 295230 w 491629"/>
              <a:gd name="connsiteY1" fmla="*/ 5284 h 1080505"/>
              <a:gd name="connsiteX2" fmla="*/ 441 w 491629"/>
              <a:gd name="connsiteY2" fmla="*/ 572841 h 1080505"/>
              <a:gd name="connsiteX3" fmla="*/ 297877 w 491629"/>
              <a:gd name="connsiteY3" fmla="*/ 1075221 h 1080505"/>
              <a:gd name="connsiteX4" fmla="*/ 491188 w 491629"/>
              <a:gd name="connsiteY4" fmla="*/ 541137 h 1080505"/>
              <a:gd name="connsiteX0" fmla="*/ 477540 w 477981"/>
              <a:gd name="connsiteY0" fmla="*/ 539667 h 1077566"/>
              <a:gd name="connsiteX1" fmla="*/ 281582 w 477981"/>
              <a:gd name="connsiteY1" fmla="*/ 3814 h 1077566"/>
              <a:gd name="connsiteX2" fmla="*/ 441 w 477981"/>
              <a:gd name="connsiteY2" fmla="*/ 516780 h 1077566"/>
              <a:gd name="connsiteX3" fmla="*/ 284229 w 477981"/>
              <a:gd name="connsiteY3" fmla="*/ 1073751 h 1077566"/>
              <a:gd name="connsiteX4" fmla="*/ 477540 w 477981"/>
              <a:gd name="connsiteY4" fmla="*/ 539667 h 1077566"/>
              <a:gd name="connsiteX0" fmla="*/ 477540 w 477981"/>
              <a:gd name="connsiteY0" fmla="*/ 539668 h 1077567"/>
              <a:gd name="connsiteX1" fmla="*/ 281582 w 477981"/>
              <a:gd name="connsiteY1" fmla="*/ 3815 h 1077567"/>
              <a:gd name="connsiteX2" fmla="*/ 441 w 477981"/>
              <a:gd name="connsiteY2" fmla="*/ 516781 h 1077567"/>
              <a:gd name="connsiteX3" fmla="*/ 284229 w 477981"/>
              <a:gd name="connsiteY3" fmla="*/ 1073752 h 1077567"/>
              <a:gd name="connsiteX4" fmla="*/ 477540 w 477981"/>
              <a:gd name="connsiteY4" fmla="*/ 539668 h 1077567"/>
              <a:gd name="connsiteX0" fmla="*/ 477540 w 497453"/>
              <a:gd name="connsiteY0" fmla="*/ 539668 h 1134463"/>
              <a:gd name="connsiteX1" fmla="*/ 281582 w 497453"/>
              <a:gd name="connsiteY1" fmla="*/ 3815 h 1134463"/>
              <a:gd name="connsiteX2" fmla="*/ 441 w 497453"/>
              <a:gd name="connsiteY2" fmla="*/ 516781 h 1134463"/>
              <a:gd name="connsiteX3" fmla="*/ 284229 w 497453"/>
              <a:gd name="connsiteY3" fmla="*/ 1073752 h 1134463"/>
              <a:gd name="connsiteX4" fmla="*/ 383248 w 497453"/>
              <a:gd name="connsiteY4" fmla="*/ 881046 h 1134463"/>
              <a:gd name="connsiteX5" fmla="*/ 477540 w 497453"/>
              <a:gd name="connsiteY5" fmla="*/ 539668 h 1134463"/>
              <a:gd name="connsiteX0" fmla="*/ 477540 w 497453"/>
              <a:gd name="connsiteY0" fmla="*/ 539668 h 1134463"/>
              <a:gd name="connsiteX1" fmla="*/ 281582 w 497453"/>
              <a:gd name="connsiteY1" fmla="*/ 3815 h 1134463"/>
              <a:gd name="connsiteX2" fmla="*/ 441 w 497453"/>
              <a:gd name="connsiteY2" fmla="*/ 516781 h 1134463"/>
              <a:gd name="connsiteX3" fmla="*/ 284229 w 497453"/>
              <a:gd name="connsiteY3" fmla="*/ 1073752 h 1134463"/>
              <a:gd name="connsiteX4" fmla="*/ 383248 w 497453"/>
              <a:gd name="connsiteY4" fmla="*/ 881046 h 1134463"/>
              <a:gd name="connsiteX5" fmla="*/ 477540 w 497453"/>
              <a:gd name="connsiteY5" fmla="*/ 539668 h 1134463"/>
              <a:gd name="connsiteX0" fmla="*/ 477540 w 497453"/>
              <a:gd name="connsiteY0" fmla="*/ 539668 h 1134463"/>
              <a:gd name="connsiteX1" fmla="*/ 281582 w 497453"/>
              <a:gd name="connsiteY1" fmla="*/ 3815 h 1134463"/>
              <a:gd name="connsiteX2" fmla="*/ 441 w 497453"/>
              <a:gd name="connsiteY2" fmla="*/ 516781 h 1134463"/>
              <a:gd name="connsiteX3" fmla="*/ 284229 w 497453"/>
              <a:gd name="connsiteY3" fmla="*/ 1073752 h 1134463"/>
              <a:gd name="connsiteX4" fmla="*/ 383248 w 497453"/>
              <a:gd name="connsiteY4" fmla="*/ 881046 h 1134463"/>
              <a:gd name="connsiteX5" fmla="*/ 477540 w 497453"/>
              <a:gd name="connsiteY5" fmla="*/ 539668 h 1134463"/>
              <a:gd name="connsiteX0" fmla="*/ 482595 w 502508"/>
              <a:gd name="connsiteY0" fmla="*/ 539668 h 1092900"/>
              <a:gd name="connsiteX1" fmla="*/ 286637 w 502508"/>
              <a:gd name="connsiteY1" fmla="*/ 3815 h 1092900"/>
              <a:gd name="connsiteX2" fmla="*/ 5496 w 502508"/>
              <a:gd name="connsiteY2" fmla="*/ 516781 h 1092900"/>
              <a:gd name="connsiteX3" fmla="*/ 253658 w 502508"/>
              <a:gd name="connsiteY3" fmla="*/ 1032189 h 1092900"/>
              <a:gd name="connsiteX4" fmla="*/ 388303 w 502508"/>
              <a:gd name="connsiteY4" fmla="*/ 881046 h 1092900"/>
              <a:gd name="connsiteX5" fmla="*/ 482595 w 502508"/>
              <a:gd name="connsiteY5" fmla="*/ 539668 h 1092900"/>
              <a:gd name="connsiteX0" fmla="*/ 482595 w 502508"/>
              <a:gd name="connsiteY0" fmla="*/ 539668 h 1032189"/>
              <a:gd name="connsiteX1" fmla="*/ 286637 w 502508"/>
              <a:gd name="connsiteY1" fmla="*/ 3815 h 1032189"/>
              <a:gd name="connsiteX2" fmla="*/ 5496 w 502508"/>
              <a:gd name="connsiteY2" fmla="*/ 516781 h 1032189"/>
              <a:gd name="connsiteX3" fmla="*/ 253658 w 502508"/>
              <a:gd name="connsiteY3" fmla="*/ 1032189 h 1032189"/>
              <a:gd name="connsiteX4" fmla="*/ 388303 w 502508"/>
              <a:gd name="connsiteY4" fmla="*/ 881046 h 1032189"/>
              <a:gd name="connsiteX5" fmla="*/ 482595 w 502508"/>
              <a:gd name="connsiteY5" fmla="*/ 539668 h 1032189"/>
              <a:gd name="connsiteX0" fmla="*/ 482595 w 502508"/>
              <a:gd name="connsiteY0" fmla="*/ 539668 h 1032189"/>
              <a:gd name="connsiteX1" fmla="*/ 286637 w 502508"/>
              <a:gd name="connsiteY1" fmla="*/ 3815 h 1032189"/>
              <a:gd name="connsiteX2" fmla="*/ 5496 w 502508"/>
              <a:gd name="connsiteY2" fmla="*/ 516781 h 1032189"/>
              <a:gd name="connsiteX3" fmla="*/ 253658 w 502508"/>
              <a:gd name="connsiteY3" fmla="*/ 1032189 h 1032189"/>
              <a:gd name="connsiteX4" fmla="*/ 388303 w 502508"/>
              <a:gd name="connsiteY4" fmla="*/ 881046 h 1032189"/>
              <a:gd name="connsiteX5" fmla="*/ 482595 w 502508"/>
              <a:gd name="connsiteY5" fmla="*/ 539668 h 1032189"/>
              <a:gd name="connsiteX0" fmla="*/ 513594 w 533507"/>
              <a:gd name="connsiteY0" fmla="*/ 539668 h 1032189"/>
              <a:gd name="connsiteX1" fmla="*/ 317636 w 533507"/>
              <a:gd name="connsiteY1" fmla="*/ 3815 h 1032189"/>
              <a:gd name="connsiteX2" fmla="*/ 36495 w 533507"/>
              <a:gd name="connsiteY2" fmla="*/ 516781 h 1032189"/>
              <a:gd name="connsiteX3" fmla="*/ 98668 w 533507"/>
              <a:gd name="connsiteY3" fmla="*/ 827608 h 1032189"/>
              <a:gd name="connsiteX4" fmla="*/ 284657 w 533507"/>
              <a:gd name="connsiteY4" fmla="*/ 1032189 h 1032189"/>
              <a:gd name="connsiteX5" fmla="*/ 419302 w 533507"/>
              <a:gd name="connsiteY5" fmla="*/ 881046 h 1032189"/>
              <a:gd name="connsiteX6" fmla="*/ 513594 w 533507"/>
              <a:gd name="connsiteY6" fmla="*/ 539668 h 1032189"/>
              <a:gd name="connsiteX0" fmla="*/ 479078 w 498991"/>
              <a:gd name="connsiteY0" fmla="*/ 579897 h 1072418"/>
              <a:gd name="connsiteX1" fmla="*/ 283120 w 498991"/>
              <a:gd name="connsiteY1" fmla="*/ 44044 h 1072418"/>
              <a:gd name="connsiteX2" fmla="*/ 76028 w 498991"/>
              <a:gd name="connsiteY2" fmla="*/ 303759 h 1072418"/>
              <a:gd name="connsiteX3" fmla="*/ 1979 w 498991"/>
              <a:gd name="connsiteY3" fmla="*/ 557010 h 1072418"/>
              <a:gd name="connsiteX4" fmla="*/ 64152 w 498991"/>
              <a:gd name="connsiteY4" fmla="*/ 867837 h 1072418"/>
              <a:gd name="connsiteX5" fmla="*/ 250141 w 498991"/>
              <a:gd name="connsiteY5" fmla="*/ 1072418 h 1072418"/>
              <a:gd name="connsiteX6" fmla="*/ 384786 w 498991"/>
              <a:gd name="connsiteY6" fmla="*/ 921275 h 1072418"/>
              <a:gd name="connsiteX7" fmla="*/ 479078 w 498991"/>
              <a:gd name="connsiteY7" fmla="*/ 579897 h 1072418"/>
              <a:gd name="connsiteX0" fmla="*/ 479078 w 498991"/>
              <a:gd name="connsiteY0" fmla="*/ 544271 h 1036792"/>
              <a:gd name="connsiteX1" fmla="*/ 306870 w 498991"/>
              <a:gd name="connsiteY1" fmla="*/ 44044 h 1036792"/>
              <a:gd name="connsiteX2" fmla="*/ 76028 w 498991"/>
              <a:gd name="connsiteY2" fmla="*/ 268133 h 1036792"/>
              <a:gd name="connsiteX3" fmla="*/ 1979 w 498991"/>
              <a:gd name="connsiteY3" fmla="*/ 521384 h 1036792"/>
              <a:gd name="connsiteX4" fmla="*/ 64152 w 498991"/>
              <a:gd name="connsiteY4" fmla="*/ 832211 h 1036792"/>
              <a:gd name="connsiteX5" fmla="*/ 250141 w 498991"/>
              <a:gd name="connsiteY5" fmla="*/ 1036792 h 1036792"/>
              <a:gd name="connsiteX6" fmla="*/ 384786 w 498991"/>
              <a:gd name="connsiteY6" fmla="*/ 885649 h 1036792"/>
              <a:gd name="connsiteX7" fmla="*/ 479078 w 498991"/>
              <a:gd name="connsiteY7" fmla="*/ 544271 h 1036792"/>
              <a:gd name="connsiteX0" fmla="*/ 479078 w 498991"/>
              <a:gd name="connsiteY0" fmla="*/ 615523 h 1108044"/>
              <a:gd name="connsiteX1" fmla="*/ 306870 w 498991"/>
              <a:gd name="connsiteY1" fmla="*/ 115296 h 1108044"/>
              <a:gd name="connsiteX2" fmla="*/ 76028 w 498991"/>
              <a:gd name="connsiteY2" fmla="*/ 339385 h 1108044"/>
              <a:gd name="connsiteX3" fmla="*/ 1979 w 498991"/>
              <a:gd name="connsiteY3" fmla="*/ 592636 h 1108044"/>
              <a:gd name="connsiteX4" fmla="*/ 64152 w 498991"/>
              <a:gd name="connsiteY4" fmla="*/ 903463 h 1108044"/>
              <a:gd name="connsiteX5" fmla="*/ 250141 w 498991"/>
              <a:gd name="connsiteY5" fmla="*/ 1108044 h 1108044"/>
              <a:gd name="connsiteX6" fmla="*/ 384786 w 498991"/>
              <a:gd name="connsiteY6" fmla="*/ 956901 h 1108044"/>
              <a:gd name="connsiteX7" fmla="*/ 479078 w 498991"/>
              <a:gd name="connsiteY7" fmla="*/ 615523 h 1108044"/>
              <a:gd name="connsiteX0" fmla="*/ 479078 w 498991"/>
              <a:gd name="connsiteY0" fmla="*/ 500227 h 992748"/>
              <a:gd name="connsiteX1" fmla="*/ 306870 w 498991"/>
              <a:gd name="connsiteY1" fmla="*/ 0 h 992748"/>
              <a:gd name="connsiteX2" fmla="*/ 76028 w 498991"/>
              <a:gd name="connsiteY2" fmla="*/ 224089 h 992748"/>
              <a:gd name="connsiteX3" fmla="*/ 1979 w 498991"/>
              <a:gd name="connsiteY3" fmla="*/ 477340 h 992748"/>
              <a:gd name="connsiteX4" fmla="*/ 64152 w 498991"/>
              <a:gd name="connsiteY4" fmla="*/ 788167 h 992748"/>
              <a:gd name="connsiteX5" fmla="*/ 250141 w 498991"/>
              <a:gd name="connsiteY5" fmla="*/ 992748 h 992748"/>
              <a:gd name="connsiteX6" fmla="*/ 384786 w 498991"/>
              <a:gd name="connsiteY6" fmla="*/ 841605 h 992748"/>
              <a:gd name="connsiteX7" fmla="*/ 479078 w 498991"/>
              <a:gd name="connsiteY7" fmla="*/ 500227 h 992748"/>
              <a:gd name="connsiteX0" fmla="*/ 479078 w 498991"/>
              <a:gd name="connsiteY0" fmla="*/ 500227 h 992748"/>
              <a:gd name="connsiteX1" fmla="*/ 306870 w 498991"/>
              <a:gd name="connsiteY1" fmla="*/ 0 h 992748"/>
              <a:gd name="connsiteX2" fmla="*/ 76028 w 498991"/>
              <a:gd name="connsiteY2" fmla="*/ 224089 h 992748"/>
              <a:gd name="connsiteX3" fmla="*/ 1979 w 498991"/>
              <a:gd name="connsiteY3" fmla="*/ 477340 h 992748"/>
              <a:gd name="connsiteX4" fmla="*/ 64152 w 498991"/>
              <a:gd name="connsiteY4" fmla="*/ 788167 h 992748"/>
              <a:gd name="connsiteX5" fmla="*/ 250141 w 498991"/>
              <a:gd name="connsiteY5" fmla="*/ 992748 h 992748"/>
              <a:gd name="connsiteX6" fmla="*/ 384786 w 498991"/>
              <a:gd name="connsiteY6" fmla="*/ 841605 h 992748"/>
              <a:gd name="connsiteX7" fmla="*/ 479078 w 498991"/>
              <a:gd name="connsiteY7" fmla="*/ 500227 h 99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91" h="992748">
                <a:moveTo>
                  <a:pt x="479078" y="500227"/>
                </a:moveTo>
                <a:cubicBezTo>
                  <a:pt x="478637" y="321904"/>
                  <a:pt x="416076" y="158194"/>
                  <a:pt x="306870" y="0"/>
                </a:cubicBezTo>
                <a:cubicBezTo>
                  <a:pt x="191205" y="50958"/>
                  <a:pt x="126843" y="144532"/>
                  <a:pt x="76028" y="224089"/>
                </a:cubicBezTo>
                <a:cubicBezTo>
                  <a:pt x="25213" y="303646"/>
                  <a:pt x="3958" y="383327"/>
                  <a:pt x="1979" y="477340"/>
                </a:cubicBezTo>
                <a:cubicBezTo>
                  <a:pt x="0" y="571353"/>
                  <a:pt x="22792" y="702266"/>
                  <a:pt x="64152" y="788167"/>
                </a:cubicBezTo>
                <a:cubicBezTo>
                  <a:pt x="105512" y="874068"/>
                  <a:pt x="202640" y="980873"/>
                  <a:pt x="250141" y="992748"/>
                </a:cubicBezTo>
                <a:cubicBezTo>
                  <a:pt x="367381" y="905017"/>
                  <a:pt x="311005" y="954370"/>
                  <a:pt x="384786" y="841605"/>
                </a:cubicBezTo>
                <a:cubicBezTo>
                  <a:pt x="440754" y="740716"/>
                  <a:pt x="498991" y="646432"/>
                  <a:pt x="479078" y="500227"/>
                </a:cubicBezTo>
                <a:close/>
              </a:path>
            </a:pathLst>
          </a:custGeom>
          <a:noFill/>
          <a:ln w="38100" cap="sq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4880216" y="5449538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017" y="1801504"/>
            <a:ext cx="751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p,w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76551"/>
            <a:ext cx="8068441" cy="48873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A functional dependency between two variables, </a:t>
            </a:r>
            <a:r>
              <a:rPr lang="en-US" altLang="he-IL" sz="2400" b="1" i="1" dirty="0" smtClean="0"/>
              <a:t>p</a:t>
            </a:r>
            <a:r>
              <a:rPr lang="en-US" altLang="he-IL" sz="2400" dirty="0" smtClean="0"/>
              <a:t> and </a:t>
            </a:r>
            <a:r>
              <a:rPr lang="en-US" altLang="he-IL" sz="2400" b="1" i="1" dirty="0" smtClean="0"/>
              <a:t>w</a:t>
            </a:r>
            <a:r>
              <a:rPr lang="en-US" altLang="he-IL" sz="2400" dirty="0" smtClean="0"/>
              <a:t>, can be detected in their joint histogram P(</a:t>
            </a:r>
            <a:r>
              <a:rPr lang="en-US" altLang="he-IL" sz="2400" b="1" i="1" dirty="0" err="1" smtClean="0"/>
              <a:t>p</a:t>
            </a:r>
            <a:r>
              <a:rPr lang="en-US" altLang="he-IL" sz="2400" dirty="0" err="1" smtClean="0"/>
              <a:t>,</a:t>
            </a:r>
            <a:r>
              <a:rPr lang="en-US" altLang="he-IL" sz="2400" b="1" i="1" dirty="0" err="1" smtClean="0"/>
              <a:t>w</a:t>
            </a:r>
            <a:r>
              <a:rPr lang="en-US" altLang="he-IL" sz="2400" dirty="0" smtClean="0"/>
              <a:t>)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The Joint Histogram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761186" y="3174890"/>
            <a:ext cx="3421118" cy="2981490"/>
            <a:chOff x="4761186" y="3174890"/>
            <a:chExt cx="3421118" cy="2981490"/>
          </a:xfrm>
        </p:grpSpPr>
        <p:sp>
          <p:nvSpPr>
            <p:cNvPr id="220166" name="Rectangle 6"/>
            <p:cNvSpPr>
              <a:spLocks noChangeArrowheads="1"/>
            </p:cNvSpPr>
            <p:nvPr/>
          </p:nvSpPr>
          <p:spPr bwMode="auto">
            <a:xfrm>
              <a:off x="5039977" y="3191087"/>
              <a:ext cx="3098069" cy="2825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167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4965" y="3174890"/>
              <a:ext cx="3105806" cy="2850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67" name="Rectangle 7"/>
            <p:cNvSpPr>
              <a:spLocks noChangeArrowheads="1"/>
            </p:cNvSpPr>
            <p:nvPr/>
          </p:nvSpPr>
          <p:spPr bwMode="auto">
            <a:xfrm>
              <a:off x="5039977" y="3191087"/>
              <a:ext cx="3098069" cy="282514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5039977" y="3191087"/>
              <a:ext cx="3098069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>
              <a:off x="5039977" y="6016229"/>
              <a:ext cx="3098069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1" name="Line 11"/>
            <p:cNvSpPr>
              <a:spLocks noChangeShapeType="1"/>
            </p:cNvSpPr>
            <p:nvPr/>
          </p:nvSpPr>
          <p:spPr bwMode="auto">
            <a:xfrm flipV="1">
              <a:off x="8138046" y="3191087"/>
              <a:ext cx="1230" cy="2825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2" name="Line 12"/>
            <p:cNvSpPr>
              <a:spLocks noChangeShapeType="1"/>
            </p:cNvSpPr>
            <p:nvPr/>
          </p:nvSpPr>
          <p:spPr bwMode="auto">
            <a:xfrm flipV="1">
              <a:off x="5039977" y="3191087"/>
              <a:ext cx="1230" cy="2825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3" name="Line 13"/>
            <p:cNvSpPr>
              <a:spLocks noChangeShapeType="1"/>
            </p:cNvSpPr>
            <p:nvPr/>
          </p:nvSpPr>
          <p:spPr bwMode="auto">
            <a:xfrm>
              <a:off x="5039977" y="6016229"/>
              <a:ext cx="3098069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 flipV="1">
              <a:off x="5039977" y="3191087"/>
              <a:ext cx="1230" cy="2825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 flipV="1">
              <a:off x="5637462" y="5979348"/>
              <a:ext cx="1230" cy="368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5637462" y="3191087"/>
              <a:ext cx="1230" cy="295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7" name="Rectangle 17"/>
            <p:cNvSpPr>
              <a:spLocks noChangeArrowheads="1"/>
            </p:cNvSpPr>
            <p:nvPr/>
          </p:nvSpPr>
          <p:spPr bwMode="auto">
            <a:xfrm>
              <a:off x="5585827" y="6038358"/>
              <a:ext cx="147527" cy="11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Helvetica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 flipV="1">
              <a:off x="6242323" y="5979348"/>
              <a:ext cx="1230" cy="368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9" name="Line 19"/>
            <p:cNvSpPr>
              <a:spLocks noChangeShapeType="1"/>
            </p:cNvSpPr>
            <p:nvPr/>
          </p:nvSpPr>
          <p:spPr bwMode="auto">
            <a:xfrm>
              <a:off x="6242323" y="3191087"/>
              <a:ext cx="1230" cy="295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0" name="Rectangle 20"/>
            <p:cNvSpPr>
              <a:spLocks noChangeArrowheads="1"/>
            </p:cNvSpPr>
            <p:nvPr/>
          </p:nvSpPr>
          <p:spPr bwMode="auto">
            <a:xfrm>
              <a:off x="6168559" y="6038358"/>
              <a:ext cx="199162" cy="11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81" name="Line 21"/>
            <p:cNvSpPr>
              <a:spLocks noChangeShapeType="1"/>
            </p:cNvSpPr>
            <p:nvPr/>
          </p:nvSpPr>
          <p:spPr bwMode="auto">
            <a:xfrm flipV="1">
              <a:off x="6847184" y="5979348"/>
              <a:ext cx="1230" cy="368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2" name="Line 22"/>
            <p:cNvSpPr>
              <a:spLocks noChangeShapeType="1"/>
            </p:cNvSpPr>
            <p:nvPr/>
          </p:nvSpPr>
          <p:spPr bwMode="auto">
            <a:xfrm>
              <a:off x="6847184" y="3191087"/>
              <a:ext cx="1230" cy="295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3" name="Rectangle 23"/>
            <p:cNvSpPr>
              <a:spLocks noChangeArrowheads="1"/>
            </p:cNvSpPr>
            <p:nvPr/>
          </p:nvSpPr>
          <p:spPr bwMode="auto">
            <a:xfrm>
              <a:off x="6773420" y="6038358"/>
              <a:ext cx="199162" cy="11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84" name="Line 24"/>
            <p:cNvSpPr>
              <a:spLocks noChangeShapeType="1"/>
            </p:cNvSpPr>
            <p:nvPr/>
          </p:nvSpPr>
          <p:spPr bwMode="auto">
            <a:xfrm flipV="1">
              <a:off x="7452045" y="5979348"/>
              <a:ext cx="1230" cy="368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5" name="Line 25"/>
            <p:cNvSpPr>
              <a:spLocks noChangeShapeType="1"/>
            </p:cNvSpPr>
            <p:nvPr/>
          </p:nvSpPr>
          <p:spPr bwMode="auto">
            <a:xfrm>
              <a:off x="7452045" y="3191087"/>
              <a:ext cx="1230" cy="295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6" name="Rectangle 26"/>
            <p:cNvSpPr>
              <a:spLocks noChangeArrowheads="1"/>
            </p:cNvSpPr>
            <p:nvPr/>
          </p:nvSpPr>
          <p:spPr bwMode="auto">
            <a:xfrm>
              <a:off x="7378281" y="6038358"/>
              <a:ext cx="199162" cy="11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 flipV="1">
              <a:off x="8056906" y="5979348"/>
              <a:ext cx="1230" cy="368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8" name="Line 28"/>
            <p:cNvSpPr>
              <a:spLocks noChangeShapeType="1"/>
            </p:cNvSpPr>
            <p:nvPr/>
          </p:nvSpPr>
          <p:spPr bwMode="auto">
            <a:xfrm>
              <a:off x="8056906" y="3191087"/>
              <a:ext cx="1230" cy="295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9" name="Rectangle 29"/>
            <p:cNvSpPr>
              <a:spLocks noChangeArrowheads="1"/>
            </p:cNvSpPr>
            <p:nvPr/>
          </p:nvSpPr>
          <p:spPr bwMode="auto">
            <a:xfrm>
              <a:off x="7983142" y="6038358"/>
              <a:ext cx="199162" cy="11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90" name="Line 30"/>
            <p:cNvSpPr>
              <a:spLocks noChangeShapeType="1"/>
            </p:cNvSpPr>
            <p:nvPr/>
          </p:nvSpPr>
          <p:spPr bwMode="auto">
            <a:xfrm>
              <a:off x="5039977" y="5463003"/>
              <a:ext cx="29505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1" name="Line 31"/>
            <p:cNvSpPr>
              <a:spLocks noChangeShapeType="1"/>
            </p:cNvSpPr>
            <p:nvPr/>
          </p:nvSpPr>
          <p:spPr bwMode="auto">
            <a:xfrm flipH="1">
              <a:off x="8101164" y="5463003"/>
              <a:ext cx="36882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2" name="Rectangle 32"/>
            <p:cNvSpPr>
              <a:spLocks noChangeArrowheads="1"/>
            </p:cNvSpPr>
            <p:nvPr/>
          </p:nvSpPr>
          <p:spPr bwMode="auto">
            <a:xfrm>
              <a:off x="4812820" y="5403991"/>
              <a:ext cx="147526" cy="11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93" name="Line 33"/>
            <p:cNvSpPr>
              <a:spLocks noChangeShapeType="1"/>
            </p:cNvSpPr>
            <p:nvPr/>
          </p:nvSpPr>
          <p:spPr bwMode="auto">
            <a:xfrm>
              <a:off x="5039977" y="4917153"/>
              <a:ext cx="29505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4" name="Line 34"/>
            <p:cNvSpPr>
              <a:spLocks noChangeShapeType="1"/>
            </p:cNvSpPr>
            <p:nvPr/>
          </p:nvSpPr>
          <p:spPr bwMode="auto">
            <a:xfrm flipH="1">
              <a:off x="8101164" y="4917153"/>
              <a:ext cx="36882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5" name="Rectangle 35"/>
            <p:cNvSpPr>
              <a:spLocks noChangeArrowheads="1"/>
            </p:cNvSpPr>
            <p:nvPr/>
          </p:nvSpPr>
          <p:spPr bwMode="auto">
            <a:xfrm>
              <a:off x="4761186" y="4858142"/>
              <a:ext cx="199162" cy="11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96" name="Line 36"/>
            <p:cNvSpPr>
              <a:spLocks noChangeShapeType="1"/>
            </p:cNvSpPr>
            <p:nvPr/>
          </p:nvSpPr>
          <p:spPr bwMode="auto">
            <a:xfrm>
              <a:off x="5039977" y="4363927"/>
              <a:ext cx="29505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7" name="Line 37"/>
            <p:cNvSpPr>
              <a:spLocks noChangeShapeType="1"/>
            </p:cNvSpPr>
            <p:nvPr/>
          </p:nvSpPr>
          <p:spPr bwMode="auto">
            <a:xfrm flipH="1">
              <a:off x="8101164" y="4363927"/>
              <a:ext cx="36882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8" name="Rectangle 38"/>
            <p:cNvSpPr>
              <a:spLocks noChangeArrowheads="1"/>
            </p:cNvSpPr>
            <p:nvPr/>
          </p:nvSpPr>
          <p:spPr bwMode="auto">
            <a:xfrm>
              <a:off x="4761186" y="4304915"/>
              <a:ext cx="199162" cy="11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99" name="Line 39"/>
            <p:cNvSpPr>
              <a:spLocks noChangeShapeType="1"/>
            </p:cNvSpPr>
            <p:nvPr/>
          </p:nvSpPr>
          <p:spPr bwMode="auto">
            <a:xfrm>
              <a:off x="5039977" y="3810700"/>
              <a:ext cx="29505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0" name="Line 40"/>
            <p:cNvSpPr>
              <a:spLocks noChangeShapeType="1"/>
            </p:cNvSpPr>
            <p:nvPr/>
          </p:nvSpPr>
          <p:spPr bwMode="auto">
            <a:xfrm flipH="1">
              <a:off x="8101164" y="3810700"/>
              <a:ext cx="36882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1" name="Rectangle 41"/>
            <p:cNvSpPr>
              <a:spLocks noChangeArrowheads="1"/>
            </p:cNvSpPr>
            <p:nvPr/>
          </p:nvSpPr>
          <p:spPr bwMode="auto">
            <a:xfrm>
              <a:off x="4761186" y="3751690"/>
              <a:ext cx="199162" cy="11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02" name="Line 42"/>
            <p:cNvSpPr>
              <a:spLocks noChangeShapeType="1"/>
            </p:cNvSpPr>
            <p:nvPr/>
          </p:nvSpPr>
          <p:spPr bwMode="auto">
            <a:xfrm>
              <a:off x="5039977" y="3257474"/>
              <a:ext cx="29505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3" name="Line 43"/>
            <p:cNvSpPr>
              <a:spLocks noChangeShapeType="1"/>
            </p:cNvSpPr>
            <p:nvPr/>
          </p:nvSpPr>
          <p:spPr bwMode="auto">
            <a:xfrm flipH="1">
              <a:off x="8101164" y="3257474"/>
              <a:ext cx="36882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4" name="Rectangle 44"/>
            <p:cNvSpPr>
              <a:spLocks noChangeArrowheads="1"/>
            </p:cNvSpPr>
            <p:nvPr/>
          </p:nvSpPr>
          <p:spPr bwMode="auto">
            <a:xfrm>
              <a:off x="4761186" y="3198463"/>
              <a:ext cx="199162" cy="11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05" name="Line 45"/>
            <p:cNvSpPr>
              <a:spLocks noChangeShapeType="1"/>
            </p:cNvSpPr>
            <p:nvPr/>
          </p:nvSpPr>
          <p:spPr bwMode="auto">
            <a:xfrm>
              <a:off x="5039977" y="3191087"/>
              <a:ext cx="3098069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6" name="Line 46"/>
            <p:cNvSpPr>
              <a:spLocks noChangeShapeType="1"/>
            </p:cNvSpPr>
            <p:nvPr/>
          </p:nvSpPr>
          <p:spPr bwMode="auto">
            <a:xfrm>
              <a:off x="5039977" y="6016229"/>
              <a:ext cx="3098069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7" name="Line 47"/>
            <p:cNvSpPr>
              <a:spLocks noChangeShapeType="1"/>
            </p:cNvSpPr>
            <p:nvPr/>
          </p:nvSpPr>
          <p:spPr bwMode="auto">
            <a:xfrm flipV="1">
              <a:off x="8138046" y="3191087"/>
              <a:ext cx="1230" cy="2825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0208" name="Line 48"/>
          <p:cNvSpPr>
            <a:spLocks noChangeShapeType="1"/>
          </p:cNvSpPr>
          <p:nvPr/>
        </p:nvSpPr>
        <p:spPr bwMode="auto">
          <a:xfrm flipV="1">
            <a:off x="-13412" y="55563"/>
            <a:ext cx="1588" cy="6080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13" name="Rectangle 53"/>
          <p:cNvSpPr>
            <a:spLocks noChangeArrowheads="1"/>
          </p:cNvSpPr>
          <p:nvPr/>
        </p:nvSpPr>
        <p:spPr bwMode="auto">
          <a:xfrm>
            <a:off x="1263651" y="3181350"/>
            <a:ext cx="3092450" cy="2820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14" name="Rectangle 54"/>
          <p:cNvSpPr>
            <a:spLocks noChangeArrowheads="1"/>
          </p:cNvSpPr>
          <p:nvPr/>
        </p:nvSpPr>
        <p:spPr bwMode="auto">
          <a:xfrm>
            <a:off x="1263651" y="3181350"/>
            <a:ext cx="3092450" cy="2820988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21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1" y="3181350"/>
            <a:ext cx="30924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216" name="Line 56"/>
          <p:cNvSpPr>
            <a:spLocks noChangeShapeType="1"/>
          </p:cNvSpPr>
          <p:nvPr/>
        </p:nvSpPr>
        <p:spPr bwMode="auto">
          <a:xfrm>
            <a:off x="1263651" y="3181350"/>
            <a:ext cx="30924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18" name="Line 58"/>
          <p:cNvSpPr>
            <a:spLocks noChangeShapeType="1"/>
          </p:cNvSpPr>
          <p:nvPr/>
        </p:nvSpPr>
        <p:spPr bwMode="auto">
          <a:xfrm flipV="1">
            <a:off x="4356101" y="3181350"/>
            <a:ext cx="1588" cy="2820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23" name="Line 63"/>
          <p:cNvSpPr>
            <a:spLocks noChangeShapeType="1"/>
          </p:cNvSpPr>
          <p:nvPr/>
        </p:nvSpPr>
        <p:spPr bwMode="auto">
          <a:xfrm>
            <a:off x="1860551" y="3181350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26" name="Line 66"/>
          <p:cNvSpPr>
            <a:spLocks noChangeShapeType="1"/>
          </p:cNvSpPr>
          <p:nvPr/>
        </p:nvSpPr>
        <p:spPr bwMode="auto">
          <a:xfrm>
            <a:off x="2463801" y="3181350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29" name="Line 69"/>
          <p:cNvSpPr>
            <a:spLocks noChangeShapeType="1"/>
          </p:cNvSpPr>
          <p:nvPr/>
        </p:nvSpPr>
        <p:spPr bwMode="auto">
          <a:xfrm>
            <a:off x="3067051" y="3181350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32" name="Line 72"/>
          <p:cNvSpPr>
            <a:spLocks noChangeShapeType="1"/>
          </p:cNvSpPr>
          <p:nvPr/>
        </p:nvSpPr>
        <p:spPr bwMode="auto">
          <a:xfrm>
            <a:off x="3671888" y="3181350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35" name="Line 75"/>
          <p:cNvSpPr>
            <a:spLocks noChangeShapeType="1"/>
          </p:cNvSpPr>
          <p:nvPr/>
        </p:nvSpPr>
        <p:spPr bwMode="auto">
          <a:xfrm>
            <a:off x="4275138" y="3181350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38" name="Line 78"/>
          <p:cNvSpPr>
            <a:spLocks noChangeShapeType="1"/>
          </p:cNvSpPr>
          <p:nvPr/>
        </p:nvSpPr>
        <p:spPr bwMode="auto">
          <a:xfrm flipH="1">
            <a:off x="4319588" y="5449888"/>
            <a:ext cx="365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41" name="Line 81"/>
          <p:cNvSpPr>
            <a:spLocks noChangeShapeType="1"/>
          </p:cNvSpPr>
          <p:nvPr/>
        </p:nvSpPr>
        <p:spPr bwMode="auto">
          <a:xfrm flipH="1">
            <a:off x="4319588" y="4905375"/>
            <a:ext cx="365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44" name="Line 84"/>
          <p:cNvSpPr>
            <a:spLocks noChangeShapeType="1"/>
          </p:cNvSpPr>
          <p:nvPr/>
        </p:nvSpPr>
        <p:spPr bwMode="auto">
          <a:xfrm flipH="1">
            <a:off x="4319588" y="4352925"/>
            <a:ext cx="365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47" name="Line 87"/>
          <p:cNvSpPr>
            <a:spLocks noChangeShapeType="1"/>
          </p:cNvSpPr>
          <p:nvPr/>
        </p:nvSpPr>
        <p:spPr bwMode="auto">
          <a:xfrm flipH="1">
            <a:off x="4319588" y="3800475"/>
            <a:ext cx="365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50" name="Line 90"/>
          <p:cNvSpPr>
            <a:spLocks noChangeShapeType="1"/>
          </p:cNvSpPr>
          <p:nvPr/>
        </p:nvSpPr>
        <p:spPr bwMode="auto">
          <a:xfrm flipH="1">
            <a:off x="4319588" y="3248025"/>
            <a:ext cx="365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52" name="Line 92"/>
          <p:cNvSpPr>
            <a:spLocks noChangeShapeType="1"/>
          </p:cNvSpPr>
          <p:nvPr/>
        </p:nvSpPr>
        <p:spPr bwMode="auto">
          <a:xfrm>
            <a:off x="1263651" y="3181350"/>
            <a:ext cx="30924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54" name="Line 94"/>
          <p:cNvSpPr>
            <a:spLocks noChangeShapeType="1"/>
          </p:cNvSpPr>
          <p:nvPr/>
        </p:nvSpPr>
        <p:spPr bwMode="auto">
          <a:xfrm flipV="1">
            <a:off x="4356101" y="3181350"/>
            <a:ext cx="1588" cy="2820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255" name="Line 95"/>
          <p:cNvSpPr>
            <a:spLocks noChangeShapeType="1"/>
          </p:cNvSpPr>
          <p:nvPr/>
        </p:nvSpPr>
        <p:spPr bwMode="auto">
          <a:xfrm flipV="1">
            <a:off x="112713" y="55563"/>
            <a:ext cx="1588" cy="6080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32"/>
          <p:cNvSpPr>
            <a:spLocks noChangeArrowheads="1"/>
          </p:cNvSpPr>
          <p:nvPr/>
        </p:nvSpPr>
        <p:spPr bwMode="auto">
          <a:xfrm>
            <a:off x="1023720" y="5398731"/>
            <a:ext cx="147526" cy="1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5"/>
          <p:cNvSpPr>
            <a:spLocks noChangeArrowheads="1"/>
          </p:cNvSpPr>
          <p:nvPr/>
        </p:nvSpPr>
        <p:spPr bwMode="auto">
          <a:xfrm>
            <a:off x="972086" y="4852882"/>
            <a:ext cx="199162" cy="1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38"/>
          <p:cNvSpPr>
            <a:spLocks noChangeArrowheads="1"/>
          </p:cNvSpPr>
          <p:nvPr/>
        </p:nvSpPr>
        <p:spPr bwMode="auto">
          <a:xfrm>
            <a:off x="972086" y="4299655"/>
            <a:ext cx="199162" cy="1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150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auto">
          <a:xfrm>
            <a:off x="972086" y="3746430"/>
            <a:ext cx="199162" cy="1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972086" y="3193203"/>
            <a:ext cx="199162" cy="1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250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1765195" y="6033098"/>
            <a:ext cx="147527" cy="1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Helvetica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2347927" y="6033098"/>
            <a:ext cx="199162" cy="1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2952788" y="6033098"/>
            <a:ext cx="199162" cy="1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3557649" y="6033098"/>
            <a:ext cx="199162" cy="1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29"/>
          <p:cNvSpPr>
            <a:spLocks noChangeArrowheads="1"/>
          </p:cNvSpPr>
          <p:nvPr/>
        </p:nvSpPr>
        <p:spPr bwMode="auto">
          <a:xfrm>
            <a:off x="4162510" y="6033098"/>
            <a:ext cx="199162" cy="1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250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23428" y="2711670"/>
            <a:ext cx="3011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b="1" i="1" dirty="0" smtClean="0"/>
              <a:t>p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w</a:t>
            </a:r>
            <a:r>
              <a:rPr lang="en-US" sz="2000" dirty="0" smtClean="0"/>
              <a:t> are independent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664913" y="2706414"/>
            <a:ext cx="3778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b="1" i="1" dirty="0" smtClean="0"/>
              <a:t>p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w</a:t>
            </a:r>
            <a:r>
              <a:rPr lang="en-US" sz="2000" dirty="0" smtClean="0"/>
              <a:t> are strongly dependant</a:t>
            </a:r>
            <a:endParaRPr lang="en-US" sz="2000" dirty="0"/>
          </a:p>
        </p:txBody>
      </p:sp>
      <p:sp>
        <p:nvSpPr>
          <p:cNvPr id="241714" name="Line 50"/>
          <p:cNvSpPr>
            <a:spLocks noChangeShapeType="1"/>
          </p:cNvSpPr>
          <p:nvPr/>
        </p:nvSpPr>
        <p:spPr bwMode="auto">
          <a:xfrm flipV="1">
            <a:off x="115888" y="49213"/>
            <a:ext cx="1588" cy="5413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Joint Histograms and MI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57551"/>
              </p:ext>
            </p:extLst>
          </p:nvPr>
        </p:nvGraphicFramePr>
        <p:xfrm>
          <a:off x="2327288" y="1495786"/>
          <a:ext cx="4622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2" name="משוואה" r:id="rId3" imgW="2043813" imgH="215806" progId="Equation.3">
                  <p:embed/>
                </p:oleObj>
              </mc:Choice>
              <mc:Fallback>
                <p:oleObj name="משוואה" r:id="rId3" imgW="2043813" imgH="21580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88" y="1495786"/>
                        <a:ext cx="46228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887" y="2676738"/>
            <a:ext cx="2624356" cy="239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94876" y="582698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33CC"/>
                </a:solidFill>
              </a:rPr>
              <a:t>p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79944" y="1740261"/>
            <a:ext cx="48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33CC"/>
                </a:solidFill>
              </a:rPr>
              <a:t>w</a:t>
            </a:r>
            <a:endParaRPr lang="en-US" sz="3200" dirty="0">
              <a:solidFill>
                <a:srgbClr val="3333CC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1720555" y="2345652"/>
            <a:ext cx="0" cy="315651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>
            <a:off x="2380593" y="6198207"/>
            <a:ext cx="3831021" cy="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733156" y="2758962"/>
            <a:ext cx="847053" cy="2238703"/>
          </a:xfrm>
          <a:custGeom>
            <a:avLst/>
            <a:gdLst>
              <a:gd name="connsiteX0" fmla="*/ 0 w 658107"/>
              <a:gd name="connsiteY0" fmla="*/ 0 h 2585544"/>
              <a:gd name="connsiteX1" fmla="*/ 362607 w 658107"/>
              <a:gd name="connsiteY1" fmla="*/ 441434 h 2585544"/>
              <a:gd name="connsiteX2" fmla="*/ 646386 w 658107"/>
              <a:gd name="connsiteY2" fmla="*/ 882869 h 2585544"/>
              <a:gd name="connsiteX3" fmla="*/ 583324 w 658107"/>
              <a:gd name="connsiteY3" fmla="*/ 1655379 h 2585544"/>
              <a:gd name="connsiteX4" fmla="*/ 394138 w 658107"/>
              <a:gd name="connsiteY4" fmla="*/ 2065282 h 2585544"/>
              <a:gd name="connsiteX5" fmla="*/ 141890 w 658107"/>
              <a:gd name="connsiteY5" fmla="*/ 2459420 h 2585544"/>
              <a:gd name="connsiteX6" fmla="*/ 0 w 658107"/>
              <a:gd name="connsiteY6" fmla="*/ 2585544 h 2585544"/>
              <a:gd name="connsiteX0" fmla="*/ 0 w 648744"/>
              <a:gd name="connsiteY0" fmla="*/ 0 h 2585544"/>
              <a:gd name="connsiteX1" fmla="*/ 567559 w 648744"/>
              <a:gd name="connsiteY1" fmla="*/ 331075 h 2585544"/>
              <a:gd name="connsiteX2" fmla="*/ 646386 w 648744"/>
              <a:gd name="connsiteY2" fmla="*/ 882869 h 2585544"/>
              <a:gd name="connsiteX3" fmla="*/ 583324 w 648744"/>
              <a:gd name="connsiteY3" fmla="*/ 1655379 h 2585544"/>
              <a:gd name="connsiteX4" fmla="*/ 394138 w 648744"/>
              <a:gd name="connsiteY4" fmla="*/ 2065282 h 2585544"/>
              <a:gd name="connsiteX5" fmla="*/ 141890 w 648744"/>
              <a:gd name="connsiteY5" fmla="*/ 2459420 h 2585544"/>
              <a:gd name="connsiteX6" fmla="*/ 0 w 648744"/>
              <a:gd name="connsiteY6" fmla="*/ 2585544 h 2585544"/>
              <a:gd name="connsiteX0" fmla="*/ 0 w 835600"/>
              <a:gd name="connsiteY0" fmla="*/ 0 h 2585544"/>
              <a:gd name="connsiteX1" fmla="*/ 567559 w 835600"/>
              <a:gd name="connsiteY1" fmla="*/ 331075 h 2585544"/>
              <a:gd name="connsiteX2" fmla="*/ 835572 w 835600"/>
              <a:gd name="connsiteY2" fmla="*/ 1008993 h 2585544"/>
              <a:gd name="connsiteX3" fmla="*/ 583324 w 835600"/>
              <a:gd name="connsiteY3" fmla="*/ 1655379 h 2585544"/>
              <a:gd name="connsiteX4" fmla="*/ 394138 w 835600"/>
              <a:gd name="connsiteY4" fmla="*/ 2065282 h 2585544"/>
              <a:gd name="connsiteX5" fmla="*/ 141890 w 835600"/>
              <a:gd name="connsiteY5" fmla="*/ 2459420 h 2585544"/>
              <a:gd name="connsiteX6" fmla="*/ 0 w 835600"/>
              <a:gd name="connsiteY6" fmla="*/ 2585544 h 2585544"/>
              <a:gd name="connsiteX0" fmla="*/ 0 w 837742"/>
              <a:gd name="connsiteY0" fmla="*/ 0 h 2585544"/>
              <a:gd name="connsiteX1" fmla="*/ 567559 w 837742"/>
              <a:gd name="connsiteY1" fmla="*/ 331075 h 2585544"/>
              <a:gd name="connsiteX2" fmla="*/ 835572 w 837742"/>
              <a:gd name="connsiteY2" fmla="*/ 1008993 h 2585544"/>
              <a:gd name="connsiteX3" fmla="*/ 677917 w 837742"/>
              <a:gd name="connsiteY3" fmla="*/ 1734207 h 2585544"/>
              <a:gd name="connsiteX4" fmla="*/ 394138 w 837742"/>
              <a:gd name="connsiteY4" fmla="*/ 2065282 h 2585544"/>
              <a:gd name="connsiteX5" fmla="*/ 141890 w 837742"/>
              <a:gd name="connsiteY5" fmla="*/ 2459420 h 2585544"/>
              <a:gd name="connsiteX6" fmla="*/ 0 w 837742"/>
              <a:gd name="connsiteY6" fmla="*/ 2585544 h 2585544"/>
              <a:gd name="connsiteX0" fmla="*/ 0 w 848191"/>
              <a:gd name="connsiteY0" fmla="*/ 0 h 2585544"/>
              <a:gd name="connsiteX1" fmla="*/ 346842 w 848191"/>
              <a:gd name="connsiteY1" fmla="*/ 394138 h 2585544"/>
              <a:gd name="connsiteX2" fmla="*/ 835572 w 848191"/>
              <a:gd name="connsiteY2" fmla="*/ 1008993 h 2585544"/>
              <a:gd name="connsiteX3" fmla="*/ 677917 w 848191"/>
              <a:gd name="connsiteY3" fmla="*/ 1734207 h 2585544"/>
              <a:gd name="connsiteX4" fmla="*/ 394138 w 848191"/>
              <a:gd name="connsiteY4" fmla="*/ 2065282 h 2585544"/>
              <a:gd name="connsiteX5" fmla="*/ 141890 w 848191"/>
              <a:gd name="connsiteY5" fmla="*/ 2459420 h 2585544"/>
              <a:gd name="connsiteX6" fmla="*/ 0 w 848191"/>
              <a:gd name="connsiteY6" fmla="*/ 2585544 h 2585544"/>
              <a:gd name="connsiteX0" fmla="*/ 0 w 860550"/>
              <a:gd name="connsiteY0" fmla="*/ 0 h 2585544"/>
              <a:gd name="connsiteX1" fmla="*/ 346842 w 860550"/>
              <a:gd name="connsiteY1" fmla="*/ 394138 h 2585544"/>
              <a:gd name="connsiteX2" fmla="*/ 141890 w 860550"/>
              <a:gd name="connsiteY2" fmla="*/ 157655 h 2585544"/>
              <a:gd name="connsiteX3" fmla="*/ 835572 w 860550"/>
              <a:gd name="connsiteY3" fmla="*/ 1008993 h 2585544"/>
              <a:gd name="connsiteX4" fmla="*/ 677917 w 860550"/>
              <a:gd name="connsiteY4" fmla="*/ 1734207 h 2585544"/>
              <a:gd name="connsiteX5" fmla="*/ 394138 w 860550"/>
              <a:gd name="connsiteY5" fmla="*/ 2065282 h 2585544"/>
              <a:gd name="connsiteX6" fmla="*/ 141890 w 860550"/>
              <a:gd name="connsiteY6" fmla="*/ 2459420 h 2585544"/>
              <a:gd name="connsiteX7" fmla="*/ 0 w 860550"/>
              <a:gd name="connsiteY7" fmla="*/ 2585544 h 2585544"/>
              <a:gd name="connsiteX0" fmla="*/ 0 w 843949"/>
              <a:gd name="connsiteY0" fmla="*/ 0 h 2585544"/>
              <a:gd name="connsiteX1" fmla="*/ 346842 w 843949"/>
              <a:gd name="connsiteY1" fmla="*/ 394138 h 2585544"/>
              <a:gd name="connsiteX2" fmla="*/ 425669 w 843949"/>
              <a:gd name="connsiteY2" fmla="*/ 141890 h 2585544"/>
              <a:gd name="connsiteX3" fmla="*/ 835572 w 843949"/>
              <a:gd name="connsiteY3" fmla="*/ 1008993 h 2585544"/>
              <a:gd name="connsiteX4" fmla="*/ 677917 w 843949"/>
              <a:gd name="connsiteY4" fmla="*/ 1734207 h 2585544"/>
              <a:gd name="connsiteX5" fmla="*/ 394138 w 843949"/>
              <a:gd name="connsiteY5" fmla="*/ 2065282 h 2585544"/>
              <a:gd name="connsiteX6" fmla="*/ 141890 w 843949"/>
              <a:gd name="connsiteY6" fmla="*/ 2459420 h 2585544"/>
              <a:gd name="connsiteX7" fmla="*/ 0 w 843949"/>
              <a:gd name="connsiteY7" fmla="*/ 2585544 h 2585544"/>
              <a:gd name="connsiteX0" fmla="*/ 0 w 843949"/>
              <a:gd name="connsiteY0" fmla="*/ 0 h 2585544"/>
              <a:gd name="connsiteX1" fmla="*/ 346842 w 843949"/>
              <a:gd name="connsiteY1" fmla="*/ 394138 h 2585544"/>
              <a:gd name="connsiteX2" fmla="*/ 425669 w 843949"/>
              <a:gd name="connsiteY2" fmla="*/ 141890 h 2585544"/>
              <a:gd name="connsiteX3" fmla="*/ 835572 w 843949"/>
              <a:gd name="connsiteY3" fmla="*/ 1008993 h 2585544"/>
              <a:gd name="connsiteX4" fmla="*/ 677917 w 843949"/>
              <a:gd name="connsiteY4" fmla="*/ 1734207 h 2585544"/>
              <a:gd name="connsiteX5" fmla="*/ 394138 w 843949"/>
              <a:gd name="connsiteY5" fmla="*/ 2065282 h 2585544"/>
              <a:gd name="connsiteX6" fmla="*/ 141890 w 843949"/>
              <a:gd name="connsiteY6" fmla="*/ 2459420 h 2585544"/>
              <a:gd name="connsiteX7" fmla="*/ 0 w 843949"/>
              <a:gd name="connsiteY7" fmla="*/ 2585544 h 2585544"/>
              <a:gd name="connsiteX0" fmla="*/ 0 w 847053"/>
              <a:gd name="connsiteY0" fmla="*/ 0 h 2585544"/>
              <a:gd name="connsiteX1" fmla="*/ 346842 w 847053"/>
              <a:gd name="connsiteY1" fmla="*/ 39413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41890 w 847053"/>
              <a:gd name="connsiteY6" fmla="*/ 2459420 h 2585544"/>
              <a:gd name="connsiteX7" fmla="*/ 0 w 847053"/>
              <a:gd name="connsiteY7" fmla="*/ 2585544 h 2585544"/>
              <a:gd name="connsiteX0" fmla="*/ 0 w 847053"/>
              <a:gd name="connsiteY0" fmla="*/ 0 h 2585544"/>
              <a:gd name="connsiteX1" fmla="*/ 236484 w 847053"/>
              <a:gd name="connsiteY1" fmla="*/ 25224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41890 w 847053"/>
              <a:gd name="connsiteY6" fmla="*/ 2459420 h 2585544"/>
              <a:gd name="connsiteX7" fmla="*/ 0 w 847053"/>
              <a:gd name="connsiteY7" fmla="*/ 2585544 h 2585544"/>
              <a:gd name="connsiteX0" fmla="*/ 0 w 847053"/>
              <a:gd name="connsiteY0" fmla="*/ 0 h 2585544"/>
              <a:gd name="connsiteX1" fmla="*/ 236484 w 847053"/>
              <a:gd name="connsiteY1" fmla="*/ 25224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41890 w 847053"/>
              <a:gd name="connsiteY6" fmla="*/ 2459420 h 2585544"/>
              <a:gd name="connsiteX7" fmla="*/ 0 w 847053"/>
              <a:gd name="connsiteY7" fmla="*/ 2585544 h 2585544"/>
              <a:gd name="connsiteX0" fmla="*/ 0 w 847053"/>
              <a:gd name="connsiteY0" fmla="*/ 0 h 2585544"/>
              <a:gd name="connsiteX1" fmla="*/ 236484 w 847053"/>
              <a:gd name="connsiteY1" fmla="*/ 25224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57655 w 847053"/>
              <a:gd name="connsiteY6" fmla="*/ 2238703 h 2585544"/>
              <a:gd name="connsiteX7" fmla="*/ 0 w 847053"/>
              <a:gd name="connsiteY7" fmla="*/ 2585544 h 2585544"/>
              <a:gd name="connsiteX0" fmla="*/ 0 w 847053"/>
              <a:gd name="connsiteY0" fmla="*/ 0 h 2238703"/>
              <a:gd name="connsiteX1" fmla="*/ 236484 w 847053"/>
              <a:gd name="connsiteY1" fmla="*/ 252248 h 2238703"/>
              <a:gd name="connsiteX2" fmla="*/ 630621 w 847053"/>
              <a:gd name="connsiteY2" fmla="*/ 472966 h 2238703"/>
              <a:gd name="connsiteX3" fmla="*/ 835572 w 847053"/>
              <a:gd name="connsiteY3" fmla="*/ 1008993 h 2238703"/>
              <a:gd name="connsiteX4" fmla="*/ 677917 w 847053"/>
              <a:gd name="connsiteY4" fmla="*/ 1734207 h 2238703"/>
              <a:gd name="connsiteX5" fmla="*/ 394138 w 847053"/>
              <a:gd name="connsiteY5" fmla="*/ 2065282 h 2238703"/>
              <a:gd name="connsiteX6" fmla="*/ 157655 w 847053"/>
              <a:gd name="connsiteY6" fmla="*/ 2238703 h 2238703"/>
              <a:gd name="connsiteX0" fmla="*/ 0 w 847053"/>
              <a:gd name="connsiteY0" fmla="*/ 0 h 2238703"/>
              <a:gd name="connsiteX1" fmla="*/ 236484 w 847053"/>
              <a:gd name="connsiteY1" fmla="*/ 252248 h 2238703"/>
              <a:gd name="connsiteX2" fmla="*/ 630621 w 847053"/>
              <a:gd name="connsiteY2" fmla="*/ 472966 h 2238703"/>
              <a:gd name="connsiteX3" fmla="*/ 835572 w 847053"/>
              <a:gd name="connsiteY3" fmla="*/ 1008993 h 2238703"/>
              <a:gd name="connsiteX4" fmla="*/ 677917 w 847053"/>
              <a:gd name="connsiteY4" fmla="*/ 1734207 h 2238703"/>
              <a:gd name="connsiteX5" fmla="*/ 394138 w 847053"/>
              <a:gd name="connsiteY5" fmla="*/ 2065282 h 2238703"/>
              <a:gd name="connsiteX6" fmla="*/ 15765 w 847053"/>
              <a:gd name="connsiteY6" fmla="*/ 2238703 h 22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053" h="2238703">
                <a:moveTo>
                  <a:pt x="0" y="0"/>
                </a:moveTo>
                <a:cubicBezTo>
                  <a:pt x="127438" y="147144"/>
                  <a:pt x="162913" y="47296"/>
                  <a:pt x="236484" y="252248"/>
                </a:cubicBezTo>
                <a:cubicBezTo>
                  <a:pt x="310055" y="457200"/>
                  <a:pt x="549166" y="370490"/>
                  <a:pt x="630621" y="472966"/>
                </a:cubicBezTo>
                <a:cubicBezTo>
                  <a:pt x="932794" y="969580"/>
                  <a:pt x="827689" y="798786"/>
                  <a:pt x="835572" y="1008993"/>
                </a:cubicBezTo>
                <a:cubicBezTo>
                  <a:pt x="843455" y="1219200"/>
                  <a:pt x="751489" y="1558159"/>
                  <a:pt x="677917" y="1734207"/>
                </a:cubicBezTo>
                <a:cubicBezTo>
                  <a:pt x="604345" y="1910255"/>
                  <a:pt x="504497" y="1981199"/>
                  <a:pt x="394138" y="2065282"/>
                </a:cubicBezTo>
                <a:cubicBezTo>
                  <a:pt x="283779" y="2149365"/>
                  <a:pt x="81455" y="2151993"/>
                  <a:pt x="15765" y="2238703"/>
                </a:cubicBezTo>
              </a:path>
            </a:pathLst>
          </a:custGeom>
          <a:pattFill prst="dkUpDiag">
            <a:fgClr>
              <a:srgbClr val="92D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0"/>
          <p:cNvSpPr/>
          <p:nvPr/>
        </p:nvSpPr>
        <p:spPr>
          <a:xfrm rot="16200000">
            <a:off x="3890929" y="4354165"/>
            <a:ext cx="1024760" cy="2632844"/>
          </a:xfrm>
          <a:custGeom>
            <a:avLst/>
            <a:gdLst>
              <a:gd name="connsiteX0" fmla="*/ 0 w 658107"/>
              <a:gd name="connsiteY0" fmla="*/ 0 h 2585544"/>
              <a:gd name="connsiteX1" fmla="*/ 362607 w 658107"/>
              <a:gd name="connsiteY1" fmla="*/ 441434 h 2585544"/>
              <a:gd name="connsiteX2" fmla="*/ 646386 w 658107"/>
              <a:gd name="connsiteY2" fmla="*/ 882869 h 2585544"/>
              <a:gd name="connsiteX3" fmla="*/ 583324 w 658107"/>
              <a:gd name="connsiteY3" fmla="*/ 1655379 h 2585544"/>
              <a:gd name="connsiteX4" fmla="*/ 394138 w 658107"/>
              <a:gd name="connsiteY4" fmla="*/ 2065282 h 2585544"/>
              <a:gd name="connsiteX5" fmla="*/ 141890 w 658107"/>
              <a:gd name="connsiteY5" fmla="*/ 2459420 h 2585544"/>
              <a:gd name="connsiteX6" fmla="*/ 0 w 658107"/>
              <a:gd name="connsiteY6" fmla="*/ 2585544 h 2585544"/>
              <a:gd name="connsiteX0" fmla="*/ 0 w 648744"/>
              <a:gd name="connsiteY0" fmla="*/ 0 h 2585544"/>
              <a:gd name="connsiteX1" fmla="*/ 567559 w 648744"/>
              <a:gd name="connsiteY1" fmla="*/ 331075 h 2585544"/>
              <a:gd name="connsiteX2" fmla="*/ 646386 w 648744"/>
              <a:gd name="connsiteY2" fmla="*/ 882869 h 2585544"/>
              <a:gd name="connsiteX3" fmla="*/ 583324 w 648744"/>
              <a:gd name="connsiteY3" fmla="*/ 1655379 h 2585544"/>
              <a:gd name="connsiteX4" fmla="*/ 394138 w 648744"/>
              <a:gd name="connsiteY4" fmla="*/ 2065282 h 2585544"/>
              <a:gd name="connsiteX5" fmla="*/ 141890 w 648744"/>
              <a:gd name="connsiteY5" fmla="*/ 2459420 h 2585544"/>
              <a:gd name="connsiteX6" fmla="*/ 0 w 648744"/>
              <a:gd name="connsiteY6" fmla="*/ 2585544 h 2585544"/>
              <a:gd name="connsiteX0" fmla="*/ 0 w 835600"/>
              <a:gd name="connsiteY0" fmla="*/ 0 h 2585544"/>
              <a:gd name="connsiteX1" fmla="*/ 567559 w 835600"/>
              <a:gd name="connsiteY1" fmla="*/ 331075 h 2585544"/>
              <a:gd name="connsiteX2" fmla="*/ 835572 w 835600"/>
              <a:gd name="connsiteY2" fmla="*/ 1008993 h 2585544"/>
              <a:gd name="connsiteX3" fmla="*/ 583324 w 835600"/>
              <a:gd name="connsiteY3" fmla="*/ 1655379 h 2585544"/>
              <a:gd name="connsiteX4" fmla="*/ 394138 w 835600"/>
              <a:gd name="connsiteY4" fmla="*/ 2065282 h 2585544"/>
              <a:gd name="connsiteX5" fmla="*/ 141890 w 835600"/>
              <a:gd name="connsiteY5" fmla="*/ 2459420 h 2585544"/>
              <a:gd name="connsiteX6" fmla="*/ 0 w 835600"/>
              <a:gd name="connsiteY6" fmla="*/ 2585544 h 2585544"/>
              <a:gd name="connsiteX0" fmla="*/ 0 w 837742"/>
              <a:gd name="connsiteY0" fmla="*/ 0 h 2585544"/>
              <a:gd name="connsiteX1" fmla="*/ 567559 w 837742"/>
              <a:gd name="connsiteY1" fmla="*/ 331075 h 2585544"/>
              <a:gd name="connsiteX2" fmla="*/ 835572 w 837742"/>
              <a:gd name="connsiteY2" fmla="*/ 1008993 h 2585544"/>
              <a:gd name="connsiteX3" fmla="*/ 677917 w 837742"/>
              <a:gd name="connsiteY3" fmla="*/ 1734207 h 2585544"/>
              <a:gd name="connsiteX4" fmla="*/ 394138 w 837742"/>
              <a:gd name="connsiteY4" fmla="*/ 2065282 h 2585544"/>
              <a:gd name="connsiteX5" fmla="*/ 141890 w 837742"/>
              <a:gd name="connsiteY5" fmla="*/ 2459420 h 2585544"/>
              <a:gd name="connsiteX6" fmla="*/ 0 w 837742"/>
              <a:gd name="connsiteY6" fmla="*/ 2585544 h 2585544"/>
              <a:gd name="connsiteX0" fmla="*/ 0 w 848191"/>
              <a:gd name="connsiteY0" fmla="*/ 0 h 2585544"/>
              <a:gd name="connsiteX1" fmla="*/ 346842 w 848191"/>
              <a:gd name="connsiteY1" fmla="*/ 394138 h 2585544"/>
              <a:gd name="connsiteX2" fmla="*/ 835572 w 848191"/>
              <a:gd name="connsiteY2" fmla="*/ 1008993 h 2585544"/>
              <a:gd name="connsiteX3" fmla="*/ 677917 w 848191"/>
              <a:gd name="connsiteY3" fmla="*/ 1734207 h 2585544"/>
              <a:gd name="connsiteX4" fmla="*/ 394138 w 848191"/>
              <a:gd name="connsiteY4" fmla="*/ 2065282 h 2585544"/>
              <a:gd name="connsiteX5" fmla="*/ 141890 w 848191"/>
              <a:gd name="connsiteY5" fmla="*/ 2459420 h 2585544"/>
              <a:gd name="connsiteX6" fmla="*/ 0 w 848191"/>
              <a:gd name="connsiteY6" fmla="*/ 2585544 h 2585544"/>
              <a:gd name="connsiteX0" fmla="*/ 0 w 860550"/>
              <a:gd name="connsiteY0" fmla="*/ 0 h 2585544"/>
              <a:gd name="connsiteX1" fmla="*/ 346842 w 860550"/>
              <a:gd name="connsiteY1" fmla="*/ 394138 h 2585544"/>
              <a:gd name="connsiteX2" fmla="*/ 141890 w 860550"/>
              <a:gd name="connsiteY2" fmla="*/ 157655 h 2585544"/>
              <a:gd name="connsiteX3" fmla="*/ 835572 w 860550"/>
              <a:gd name="connsiteY3" fmla="*/ 1008993 h 2585544"/>
              <a:gd name="connsiteX4" fmla="*/ 677917 w 860550"/>
              <a:gd name="connsiteY4" fmla="*/ 1734207 h 2585544"/>
              <a:gd name="connsiteX5" fmla="*/ 394138 w 860550"/>
              <a:gd name="connsiteY5" fmla="*/ 2065282 h 2585544"/>
              <a:gd name="connsiteX6" fmla="*/ 141890 w 860550"/>
              <a:gd name="connsiteY6" fmla="*/ 2459420 h 2585544"/>
              <a:gd name="connsiteX7" fmla="*/ 0 w 860550"/>
              <a:gd name="connsiteY7" fmla="*/ 2585544 h 2585544"/>
              <a:gd name="connsiteX0" fmla="*/ 0 w 843949"/>
              <a:gd name="connsiteY0" fmla="*/ 0 h 2585544"/>
              <a:gd name="connsiteX1" fmla="*/ 346842 w 843949"/>
              <a:gd name="connsiteY1" fmla="*/ 394138 h 2585544"/>
              <a:gd name="connsiteX2" fmla="*/ 425669 w 843949"/>
              <a:gd name="connsiteY2" fmla="*/ 141890 h 2585544"/>
              <a:gd name="connsiteX3" fmla="*/ 835572 w 843949"/>
              <a:gd name="connsiteY3" fmla="*/ 1008993 h 2585544"/>
              <a:gd name="connsiteX4" fmla="*/ 677917 w 843949"/>
              <a:gd name="connsiteY4" fmla="*/ 1734207 h 2585544"/>
              <a:gd name="connsiteX5" fmla="*/ 394138 w 843949"/>
              <a:gd name="connsiteY5" fmla="*/ 2065282 h 2585544"/>
              <a:gd name="connsiteX6" fmla="*/ 141890 w 843949"/>
              <a:gd name="connsiteY6" fmla="*/ 2459420 h 2585544"/>
              <a:gd name="connsiteX7" fmla="*/ 0 w 843949"/>
              <a:gd name="connsiteY7" fmla="*/ 2585544 h 2585544"/>
              <a:gd name="connsiteX0" fmla="*/ 0 w 843949"/>
              <a:gd name="connsiteY0" fmla="*/ 0 h 2585544"/>
              <a:gd name="connsiteX1" fmla="*/ 346842 w 843949"/>
              <a:gd name="connsiteY1" fmla="*/ 394138 h 2585544"/>
              <a:gd name="connsiteX2" fmla="*/ 425669 w 843949"/>
              <a:gd name="connsiteY2" fmla="*/ 141890 h 2585544"/>
              <a:gd name="connsiteX3" fmla="*/ 835572 w 843949"/>
              <a:gd name="connsiteY3" fmla="*/ 1008993 h 2585544"/>
              <a:gd name="connsiteX4" fmla="*/ 677917 w 843949"/>
              <a:gd name="connsiteY4" fmla="*/ 1734207 h 2585544"/>
              <a:gd name="connsiteX5" fmla="*/ 394138 w 843949"/>
              <a:gd name="connsiteY5" fmla="*/ 2065282 h 2585544"/>
              <a:gd name="connsiteX6" fmla="*/ 141890 w 843949"/>
              <a:gd name="connsiteY6" fmla="*/ 2459420 h 2585544"/>
              <a:gd name="connsiteX7" fmla="*/ 0 w 843949"/>
              <a:gd name="connsiteY7" fmla="*/ 2585544 h 2585544"/>
              <a:gd name="connsiteX0" fmla="*/ 0 w 847053"/>
              <a:gd name="connsiteY0" fmla="*/ 0 h 2585544"/>
              <a:gd name="connsiteX1" fmla="*/ 346842 w 847053"/>
              <a:gd name="connsiteY1" fmla="*/ 39413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41890 w 847053"/>
              <a:gd name="connsiteY6" fmla="*/ 2459420 h 2585544"/>
              <a:gd name="connsiteX7" fmla="*/ 0 w 847053"/>
              <a:gd name="connsiteY7" fmla="*/ 2585544 h 2585544"/>
              <a:gd name="connsiteX0" fmla="*/ 0 w 847053"/>
              <a:gd name="connsiteY0" fmla="*/ 0 h 2585544"/>
              <a:gd name="connsiteX1" fmla="*/ 236484 w 847053"/>
              <a:gd name="connsiteY1" fmla="*/ 25224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41890 w 847053"/>
              <a:gd name="connsiteY6" fmla="*/ 2459420 h 2585544"/>
              <a:gd name="connsiteX7" fmla="*/ 0 w 847053"/>
              <a:gd name="connsiteY7" fmla="*/ 2585544 h 2585544"/>
              <a:gd name="connsiteX0" fmla="*/ 0 w 847053"/>
              <a:gd name="connsiteY0" fmla="*/ 0 h 2585544"/>
              <a:gd name="connsiteX1" fmla="*/ 236484 w 847053"/>
              <a:gd name="connsiteY1" fmla="*/ 25224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41890 w 847053"/>
              <a:gd name="connsiteY6" fmla="*/ 2459420 h 2585544"/>
              <a:gd name="connsiteX7" fmla="*/ 0 w 847053"/>
              <a:gd name="connsiteY7" fmla="*/ 2585544 h 2585544"/>
              <a:gd name="connsiteX0" fmla="*/ 0 w 847053"/>
              <a:gd name="connsiteY0" fmla="*/ 0 h 2585544"/>
              <a:gd name="connsiteX1" fmla="*/ 236484 w 847053"/>
              <a:gd name="connsiteY1" fmla="*/ 252248 h 2585544"/>
              <a:gd name="connsiteX2" fmla="*/ 630621 w 847053"/>
              <a:gd name="connsiteY2" fmla="*/ 472966 h 2585544"/>
              <a:gd name="connsiteX3" fmla="*/ 835572 w 847053"/>
              <a:gd name="connsiteY3" fmla="*/ 1008993 h 2585544"/>
              <a:gd name="connsiteX4" fmla="*/ 677917 w 847053"/>
              <a:gd name="connsiteY4" fmla="*/ 1734207 h 2585544"/>
              <a:gd name="connsiteX5" fmla="*/ 394138 w 847053"/>
              <a:gd name="connsiteY5" fmla="*/ 2065282 h 2585544"/>
              <a:gd name="connsiteX6" fmla="*/ 157655 w 847053"/>
              <a:gd name="connsiteY6" fmla="*/ 2238703 h 2585544"/>
              <a:gd name="connsiteX7" fmla="*/ 0 w 847053"/>
              <a:gd name="connsiteY7" fmla="*/ 2585544 h 2585544"/>
              <a:gd name="connsiteX0" fmla="*/ 0 w 847053"/>
              <a:gd name="connsiteY0" fmla="*/ 0 h 2238703"/>
              <a:gd name="connsiteX1" fmla="*/ 236484 w 847053"/>
              <a:gd name="connsiteY1" fmla="*/ 252248 h 2238703"/>
              <a:gd name="connsiteX2" fmla="*/ 630621 w 847053"/>
              <a:gd name="connsiteY2" fmla="*/ 472966 h 2238703"/>
              <a:gd name="connsiteX3" fmla="*/ 835572 w 847053"/>
              <a:gd name="connsiteY3" fmla="*/ 1008993 h 2238703"/>
              <a:gd name="connsiteX4" fmla="*/ 677917 w 847053"/>
              <a:gd name="connsiteY4" fmla="*/ 1734207 h 2238703"/>
              <a:gd name="connsiteX5" fmla="*/ 394138 w 847053"/>
              <a:gd name="connsiteY5" fmla="*/ 2065282 h 2238703"/>
              <a:gd name="connsiteX6" fmla="*/ 157655 w 847053"/>
              <a:gd name="connsiteY6" fmla="*/ 2238703 h 2238703"/>
              <a:gd name="connsiteX0" fmla="*/ 0 w 847053"/>
              <a:gd name="connsiteY0" fmla="*/ 0 h 2238703"/>
              <a:gd name="connsiteX1" fmla="*/ 236484 w 847053"/>
              <a:gd name="connsiteY1" fmla="*/ 252248 h 2238703"/>
              <a:gd name="connsiteX2" fmla="*/ 630621 w 847053"/>
              <a:gd name="connsiteY2" fmla="*/ 472966 h 2238703"/>
              <a:gd name="connsiteX3" fmla="*/ 835572 w 847053"/>
              <a:gd name="connsiteY3" fmla="*/ 1008993 h 2238703"/>
              <a:gd name="connsiteX4" fmla="*/ 677917 w 847053"/>
              <a:gd name="connsiteY4" fmla="*/ 1734207 h 2238703"/>
              <a:gd name="connsiteX5" fmla="*/ 394138 w 847053"/>
              <a:gd name="connsiteY5" fmla="*/ 2065282 h 2238703"/>
              <a:gd name="connsiteX6" fmla="*/ 15765 w 847053"/>
              <a:gd name="connsiteY6" fmla="*/ 2238703 h 2238703"/>
              <a:gd name="connsiteX0" fmla="*/ 0 w 847053"/>
              <a:gd name="connsiteY0" fmla="*/ 0 h 2238703"/>
              <a:gd name="connsiteX1" fmla="*/ 662153 w 847053"/>
              <a:gd name="connsiteY1" fmla="*/ 236483 h 2238703"/>
              <a:gd name="connsiteX2" fmla="*/ 630621 w 847053"/>
              <a:gd name="connsiteY2" fmla="*/ 472966 h 2238703"/>
              <a:gd name="connsiteX3" fmla="*/ 835572 w 847053"/>
              <a:gd name="connsiteY3" fmla="*/ 1008993 h 2238703"/>
              <a:gd name="connsiteX4" fmla="*/ 677917 w 847053"/>
              <a:gd name="connsiteY4" fmla="*/ 1734207 h 2238703"/>
              <a:gd name="connsiteX5" fmla="*/ 394138 w 847053"/>
              <a:gd name="connsiteY5" fmla="*/ 2065282 h 2238703"/>
              <a:gd name="connsiteX6" fmla="*/ 15765 w 847053"/>
              <a:gd name="connsiteY6" fmla="*/ 2238703 h 2238703"/>
              <a:gd name="connsiteX0" fmla="*/ 0 w 1090427"/>
              <a:gd name="connsiteY0" fmla="*/ 0 h 2238703"/>
              <a:gd name="connsiteX1" fmla="*/ 662153 w 1090427"/>
              <a:gd name="connsiteY1" fmla="*/ 236483 h 2238703"/>
              <a:gd name="connsiteX2" fmla="*/ 977463 w 1090427"/>
              <a:gd name="connsiteY2" fmla="*/ 551793 h 2238703"/>
              <a:gd name="connsiteX3" fmla="*/ 835572 w 1090427"/>
              <a:gd name="connsiteY3" fmla="*/ 1008993 h 2238703"/>
              <a:gd name="connsiteX4" fmla="*/ 677917 w 1090427"/>
              <a:gd name="connsiteY4" fmla="*/ 1734207 h 2238703"/>
              <a:gd name="connsiteX5" fmla="*/ 394138 w 1090427"/>
              <a:gd name="connsiteY5" fmla="*/ 2065282 h 2238703"/>
              <a:gd name="connsiteX6" fmla="*/ 15765 w 1090427"/>
              <a:gd name="connsiteY6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835572 w 977463"/>
              <a:gd name="connsiteY3" fmla="*/ 1008993 h 2238703"/>
              <a:gd name="connsiteX4" fmla="*/ 677917 w 977463"/>
              <a:gd name="connsiteY4" fmla="*/ 1734207 h 2238703"/>
              <a:gd name="connsiteX5" fmla="*/ 394138 w 977463"/>
              <a:gd name="connsiteY5" fmla="*/ 2065282 h 2238703"/>
              <a:gd name="connsiteX6" fmla="*/ 15765 w 977463"/>
              <a:gd name="connsiteY6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945931 w 977463"/>
              <a:gd name="connsiteY3" fmla="*/ 1371600 h 2238703"/>
              <a:gd name="connsiteX4" fmla="*/ 677917 w 977463"/>
              <a:gd name="connsiteY4" fmla="*/ 1734207 h 2238703"/>
              <a:gd name="connsiteX5" fmla="*/ 394138 w 977463"/>
              <a:gd name="connsiteY5" fmla="*/ 2065282 h 2238703"/>
              <a:gd name="connsiteX6" fmla="*/ 15765 w 977463"/>
              <a:gd name="connsiteY6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945931 w 977463"/>
              <a:gd name="connsiteY3" fmla="*/ 1371600 h 2238703"/>
              <a:gd name="connsiteX4" fmla="*/ 677917 w 977463"/>
              <a:gd name="connsiteY4" fmla="*/ 1734207 h 2238703"/>
              <a:gd name="connsiteX5" fmla="*/ 333435 w 977463"/>
              <a:gd name="connsiteY5" fmla="*/ 1658534 h 2238703"/>
              <a:gd name="connsiteX6" fmla="*/ 394138 w 977463"/>
              <a:gd name="connsiteY6" fmla="*/ 2065282 h 2238703"/>
              <a:gd name="connsiteX7" fmla="*/ 15765 w 977463"/>
              <a:gd name="connsiteY7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945931 w 977463"/>
              <a:gd name="connsiteY3" fmla="*/ 1371600 h 2238703"/>
              <a:gd name="connsiteX4" fmla="*/ 677917 w 977463"/>
              <a:gd name="connsiteY4" fmla="*/ 1734207 h 2238703"/>
              <a:gd name="connsiteX5" fmla="*/ 238842 w 977463"/>
              <a:gd name="connsiteY5" fmla="*/ 1879251 h 2238703"/>
              <a:gd name="connsiteX6" fmla="*/ 394138 w 977463"/>
              <a:gd name="connsiteY6" fmla="*/ 2065282 h 2238703"/>
              <a:gd name="connsiteX7" fmla="*/ 15765 w 977463"/>
              <a:gd name="connsiteY7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945931 w 977463"/>
              <a:gd name="connsiteY3" fmla="*/ 1371600 h 2238703"/>
              <a:gd name="connsiteX4" fmla="*/ 835572 w 977463"/>
              <a:gd name="connsiteY4" fmla="*/ 1529256 h 2238703"/>
              <a:gd name="connsiteX5" fmla="*/ 238842 w 977463"/>
              <a:gd name="connsiteY5" fmla="*/ 1879251 h 2238703"/>
              <a:gd name="connsiteX6" fmla="*/ 394138 w 977463"/>
              <a:gd name="connsiteY6" fmla="*/ 2065282 h 2238703"/>
              <a:gd name="connsiteX7" fmla="*/ 15765 w 977463"/>
              <a:gd name="connsiteY7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945931 w 977463"/>
              <a:gd name="connsiteY3" fmla="*/ 1371600 h 2238703"/>
              <a:gd name="connsiteX4" fmla="*/ 835572 w 977463"/>
              <a:gd name="connsiteY4" fmla="*/ 1529256 h 2238703"/>
              <a:gd name="connsiteX5" fmla="*/ 49656 w 977463"/>
              <a:gd name="connsiteY5" fmla="*/ 1658534 h 2238703"/>
              <a:gd name="connsiteX6" fmla="*/ 394138 w 977463"/>
              <a:gd name="connsiteY6" fmla="*/ 2065282 h 2238703"/>
              <a:gd name="connsiteX7" fmla="*/ 15765 w 977463"/>
              <a:gd name="connsiteY7" fmla="*/ 2238703 h 2238703"/>
              <a:gd name="connsiteX0" fmla="*/ 0 w 977463"/>
              <a:gd name="connsiteY0" fmla="*/ 0 h 2238703"/>
              <a:gd name="connsiteX1" fmla="*/ 662153 w 977463"/>
              <a:gd name="connsiteY1" fmla="*/ 236483 h 2238703"/>
              <a:gd name="connsiteX2" fmla="*/ 977463 w 977463"/>
              <a:gd name="connsiteY2" fmla="*/ 551793 h 2238703"/>
              <a:gd name="connsiteX3" fmla="*/ 945931 w 977463"/>
              <a:gd name="connsiteY3" fmla="*/ 1371600 h 2238703"/>
              <a:gd name="connsiteX4" fmla="*/ 835572 w 977463"/>
              <a:gd name="connsiteY4" fmla="*/ 1529256 h 2238703"/>
              <a:gd name="connsiteX5" fmla="*/ 49656 w 977463"/>
              <a:gd name="connsiteY5" fmla="*/ 1658534 h 2238703"/>
              <a:gd name="connsiteX6" fmla="*/ 520262 w 977463"/>
              <a:gd name="connsiteY6" fmla="*/ 2002220 h 2238703"/>
              <a:gd name="connsiteX7" fmla="*/ 15765 w 977463"/>
              <a:gd name="connsiteY7" fmla="*/ 2238703 h 2238703"/>
              <a:gd name="connsiteX0" fmla="*/ 0 w 977463"/>
              <a:gd name="connsiteY0" fmla="*/ 0 h 2081048"/>
              <a:gd name="connsiteX1" fmla="*/ 662153 w 977463"/>
              <a:gd name="connsiteY1" fmla="*/ 236483 h 2081048"/>
              <a:gd name="connsiteX2" fmla="*/ 977463 w 977463"/>
              <a:gd name="connsiteY2" fmla="*/ 551793 h 2081048"/>
              <a:gd name="connsiteX3" fmla="*/ 945931 w 977463"/>
              <a:gd name="connsiteY3" fmla="*/ 1371600 h 2081048"/>
              <a:gd name="connsiteX4" fmla="*/ 835572 w 977463"/>
              <a:gd name="connsiteY4" fmla="*/ 1529256 h 2081048"/>
              <a:gd name="connsiteX5" fmla="*/ 49656 w 977463"/>
              <a:gd name="connsiteY5" fmla="*/ 1658534 h 2081048"/>
              <a:gd name="connsiteX6" fmla="*/ 520262 w 977463"/>
              <a:gd name="connsiteY6" fmla="*/ 2002220 h 2081048"/>
              <a:gd name="connsiteX7" fmla="*/ 15765 w 977463"/>
              <a:gd name="connsiteY7" fmla="*/ 2081048 h 2081048"/>
              <a:gd name="connsiteX0" fmla="*/ 0 w 977463"/>
              <a:gd name="connsiteY0" fmla="*/ 0 h 2081048"/>
              <a:gd name="connsiteX1" fmla="*/ 662153 w 977463"/>
              <a:gd name="connsiteY1" fmla="*/ 236483 h 2081048"/>
              <a:gd name="connsiteX2" fmla="*/ 977463 w 977463"/>
              <a:gd name="connsiteY2" fmla="*/ 551793 h 2081048"/>
              <a:gd name="connsiteX3" fmla="*/ 945931 w 977463"/>
              <a:gd name="connsiteY3" fmla="*/ 1371600 h 2081048"/>
              <a:gd name="connsiteX4" fmla="*/ 835572 w 977463"/>
              <a:gd name="connsiteY4" fmla="*/ 1529256 h 2081048"/>
              <a:gd name="connsiteX5" fmla="*/ 65421 w 977463"/>
              <a:gd name="connsiteY5" fmla="*/ 1768895 h 2081048"/>
              <a:gd name="connsiteX6" fmla="*/ 520262 w 977463"/>
              <a:gd name="connsiteY6" fmla="*/ 2002220 h 2081048"/>
              <a:gd name="connsiteX7" fmla="*/ 15765 w 977463"/>
              <a:gd name="connsiteY7" fmla="*/ 2081048 h 2081048"/>
              <a:gd name="connsiteX0" fmla="*/ 0 w 977463"/>
              <a:gd name="connsiteY0" fmla="*/ 0 h 2081048"/>
              <a:gd name="connsiteX1" fmla="*/ 662153 w 977463"/>
              <a:gd name="connsiteY1" fmla="*/ 236483 h 2081048"/>
              <a:gd name="connsiteX2" fmla="*/ 977463 w 977463"/>
              <a:gd name="connsiteY2" fmla="*/ 551793 h 2081048"/>
              <a:gd name="connsiteX3" fmla="*/ 945931 w 977463"/>
              <a:gd name="connsiteY3" fmla="*/ 1371600 h 2081048"/>
              <a:gd name="connsiteX4" fmla="*/ 835572 w 977463"/>
              <a:gd name="connsiteY4" fmla="*/ 1529256 h 2081048"/>
              <a:gd name="connsiteX5" fmla="*/ 65421 w 977463"/>
              <a:gd name="connsiteY5" fmla="*/ 1768895 h 2081048"/>
              <a:gd name="connsiteX6" fmla="*/ 520262 w 977463"/>
              <a:gd name="connsiteY6" fmla="*/ 2002220 h 2081048"/>
              <a:gd name="connsiteX7" fmla="*/ 207311 w 977463"/>
              <a:gd name="connsiteY7" fmla="*/ 2052673 h 2081048"/>
              <a:gd name="connsiteX8" fmla="*/ 15765 w 977463"/>
              <a:gd name="connsiteY8" fmla="*/ 2081048 h 2081048"/>
              <a:gd name="connsiteX0" fmla="*/ 0 w 977463"/>
              <a:gd name="connsiteY0" fmla="*/ 0 h 2632844"/>
              <a:gd name="connsiteX1" fmla="*/ 662153 w 977463"/>
              <a:gd name="connsiteY1" fmla="*/ 236483 h 2632844"/>
              <a:gd name="connsiteX2" fmla="*/ 977463 w 977463"/>
              <a:gd name="connsiteY2" fmla="*/ 551793 h 2632844"/>
              <a:gd name="connsiteX3" fmla="*/ 945931 w 977463"/>
              <a:gd name="connsiteY3" fmla="*/ 1371600 h 2632844"/>
              <a:gd name="connsiteX4" fmla="*/ 835572 w 977463"/>
              <a:gd name="connsiteY4" fmla="*/ 1529256 h 2632844"/>
              <a:gd name="connsiteX5" fmla="*/ 65421 w 977463"/>
              <a:gd name="connsiteY5" fmla="*/ 1768895 h 2632844"/>
              <a:gd name="connsiteX6" fmla="*/ 520262 w 977463"/>
              <a:gd name="connsiteY6" fmla="*/ 2002220 h 2632844"/>
              <a:gd name="connsiteX7" fmla="*/ 207311 w 977463"/>
              <a:gd name="connsiteY7" fmla="*/ 2052673 h 2632844"/>
              <a:gd name="connsiteX8" fmla="*/ 31533 w 977463"/>
              <a:gd name="connsiteY8" fmla="*/ 2632844 h 2632844"/>
              <a:gd name="connsiteX0" fmla="*/ 0 w 977463"/>
              <a:gd name="connsiteY0" fmla="*/ 0 h 2632844"/>
              <a:gd name="connsiteX1" fmla="*/ 662153 w 977463"/>
              <a:gd name="connsiteY1" fmla="*/ 236483 h 2632844"/>
              <a:gd name="connsiteX2" fmla="*/ 977463 w 977463"/>
              <a:gd name="connsiteY2" fmla="*/ 551793 h 2632844"/>
              <a:gd name="connsiteX3" fmla="*/ 945931 w 977463"/>
              <a:gd name="connsiteY3" fmla="*/ 1371600 h 2632844"/>
              <a:gd name="connsiteX4" fmla="*/ 835572 w 977463"/>
              <a:gd name="connsiteY4" fmla="*/ 1529256 h 2632844"/>
              <a:gd name="connsiteX5" fmla="*/ 65421 w 977463"/>
              <a:gd name="connsiteY5" fmla="*/ 1768895 h 2632844"/>
              <a:gd name="connsiteX6" fmla="*/ 520262 w 977463"/>
              <a:gd name="connsiteY6" fmla="*/ 2002220 h 2632844"/>
              <a:gd name="connsiteX7" fmla="*/ 144249 w 977463"/>
              <a:gd name="connsiteY7" fmla="*/ 2099973 h 2632844"/>
              <a:gd name="connsiteX8" fmla="*/ 31533 w 977463"/>
              <a:gd name="connsiteY8" fmla="*/ 2632844 h 2632844"/>
              <a:gd name="connsiteX0" fmla="*/ 0 w 977463"/>
              <a:gd name="connsiteY0" fmla="*/ 0 h 2632844"/>
              <a:gd name="connsiteX1" fmla="*/ 662153 w 977463"/>
              <a:gd name="connsiteY1" fmla="*/ 236483 h 2632844"/>
              <a:gd name="connsiteX2" fmla="*/ 977463 w 977463"/>
              <a:gd name="connsiteY2" fmla="*/ 551793 h 2632844"/>
              <a:gd name="connsiteX3" fmla="*/ 945931 w 977463"/>
              <a:gd name="connsiteY3" fmla="*/ 1371600 h 2632844"/>
              <a:gd name="connsiteX4" fmla="*/ 835572 w 977463"/>
              <a:gd name="connsiteY4" fmla="*/ 1529256 h 2632844"/>
              <a:gd name="connsiteX5" fmla="*/ 301904 w 977463"/>
              <a:gd name="connsiteY5" fmla="*/ 1784664 h 2632844"/>
              <a:gd name="connsiteX6" fmla="*/ 520262 w 977463"/>
              <a:gd name="connsiteY6" fmla="*/ 2002220 h 2632844"/>
              <a:gd name="connsiteX7" fmla="*/ 144249 w 977463"/>
              <a:gd name="connsiteY7" fmla="*/ 2099973 h 2632844"/>
              <a:gd name="connsiteX8" fmla="*/ 31533 w 977463"/>
              <a:gd name="connsiteY8" fmla="*/ 2632844 h 2632844"/>
              <a:gd name="connsiteX0" fmla="*/ 0 w 977463"/>
              <a:gd name="connsiteY0" fmla="*/ 0 h 2632844"/>
              <a:gd name="connsiteX1" fmla="*/ 662153 w 977463"/>
              <a:gd name="connsiteY1" fmla="*/ 236483 h 2632844"/>
              <a:gd name="connsiteX2" fmla="*/ 977463 w 977463"/>
              <a:gd name="connsiteY2" fmla="*/ 551793 h 2632844"/>
              <a:gd name="connsiteX3" fmla="*/ 945931 w 977463"/>
              <a:gd name="connsiteY3" fmla="*/ 1371600 h 2632844"/>
              <a:gd name="connsiteX4" fmla="*/ 709447 w 977463"/>
              <a:gd name="connsiteY4" fmla="*/ 1576555 h 2632844"/>
              <a:gd name="connsiteX5" fmla="*/ 301904 w 977463"/>
              <a:gd name="connsiteY5" fmla="*/ 1784664 h 2632844"/>
              <a:gd name="connsiteX6" fmla="*/ 520262 w 977463"/>
              <a:gd name="connsiteY6" fmla="*/ 2002220 h 2632844"/>
              <a:gd name="connsiteX7" fmla="*/ 144249 w 977463"/>
              <a:gd name="connsiteY7" fmla="*/ 2099973 h 2632844"/>
              <a:gd name="connsiteX8" fmla="*/ 31533 w 977463"/>
              <a:gd name="connsiteY8" fmla="*/ 2632844 h 2632844"/>
              <a:gd name="connsiteX0" fmla="*/ 0 w 1007791"/>
              <a:gd name="connsiteY0" fmla="*/ 0 h 2632844"/>
              <a:gd name="connsiteX1" fmla="*/ 662153 w 1007791"/>
              <a:gd name="connsiteY1" fmla="*/ 236483 h 2632844"/>
              <a:gd name="connsiteX2" fmla="*/ 977463 w 1007791"/>
              <a:gd name="connsiteY2" fmla="*/ 551793 h 2632844"/>
              <a:gd name="connsiteX3" fmla="*/ 993228 w 1007791"/>
              <a:gd name="connsiteY3" fmla="*/ 1182417 h 2632844"/>
              <a:gd name="connsiteX4" fmla="*/ 709447 w 1007791"/>
              <a:gd name="connsiteY4" fmla="*/ 1576555 h 2632844"/>
              <a:gd name="connsiteX5" fmla="*/ 301904 w 1007791"/>
              <a:gd name="connsiteY5" fmla="*/ 1784664 h 2632844"/>
              <a:gd name="connsiteX6" fmla="*/ 520262 w 1007791"/>
              <a:gd name="connsiteY6" fmla="*/ 2002220 h 2632844"/>
              <a:gd name="connsiteX7" fmla="*/ 144249 w 1007791"/>
              <a:gd name="connsiteY7" fmla="*/ 2099973 h 2632844"/>
              <a:gd name="connsiteX8" fmla="*/ 31533 w 1007791"/>
              <a:gd name="connsiteY8" fmla="*/ 2632844 h 2632844"/>
              <a:gd name="connsiteX0" fmla="*/ 0 w 1024760"/>
              <a:gd name="connsiteY0" fmla="*/ 0 h 2632844"/>
              <a:gd name="connsiteX1" fmla="*/ 662153 w 1024760"/>
              <a:gd name="connsiteY1" fmla="*/ 236483 h 2632844"/>
              <a:gd name="connsiteX2" fmla="*/ 1024760 w 1024760"/>
              <a:gd name="connsiteY2" fmla="*/ 551796 h 2632844"/>
              <a:gd name="connsiteX3" fmla="*/ 993228 w 1024760"/>
              <a:gd name="connsiteY3" fmla="*/ 1182417 h 2632844"/>
              <a:gd name="connsiteX4" fmla="*/ 709447 w 1024760"/>
              <a:gd name="connsiteY4" fmla="*/ 1576555 h 2632844"/>
              <a:gd name="connsiteX5" fmla="*/ 301904 w 1024760"/>
              <a:gd name="connsiteY5" fmla="*/ 1784664 h 2632844"/>
              <a:gd name="connsiteX6" fmla="*/ 520262 w 1024760"/>
              <a:gd name="connsiteY6" fmla="*/ 2002220 h 2632844"/>
              <a:gd name="connsiteX7" fmla="*/ 144249 w 1024760"/>
              <a:gd name="connsiteY7" fmla="*/ 2099973 h 2632844"/>
              <a:gd name="connsiteX8" fmla="*/ 31533 w 1024760"/>
              <a:gd name="connsiteY8" fmla="*/ 2632844 h 26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760" h="2632844">
                <a:moveTo>
                  <a:pt x="0" y="0"/>
                </a:moveTo>
                <a:cubicBezTo>
                  <a:pt x="127438" y="147144"/>
                  <a:pt x="491360" y="144517"/>
                  <a:pt x="662153" y="236483"/>
                </a:cubicBezTo>
                <a:cubicBezTo>
                  <a:pt x="832946" y="328449"/>
                  <a:pt x="943305" y="449320"/>
                  <a:pt x="1024760" y="551796"/>
                </a:cubicBezTo>
                <a:cubicBezTo>
                  <a:pt x="1011623" y="1143003"/>
                  <a:pt x="1045780" y="1011624"/>
                  <a:pt x="993228" y="1182417"/>
                </a:cubicBezTo>
                <a:cubicBezTo>
                  <a:pt x="940676" y="1353210"/>
                  <a:pt x="824668" y="1476181"/>
                  <a:pt x="709447" y="1576555"/>
                </a:cubicBezTo>
                <a:cubicBezTo>
                  <a:pt x="594226" y="1676930"/>
                  <a:pt x="349201" y="1729485"/>
                  <a:pt x="301904" y="1784664"/>
                </a:cubicBezTo>
                <a:cubicBezTo>
                  <a:pt x="254607" y="1839843"/>
                  <a:pt x="546538" y="1949669"/>
                  <a:pt x="520262" y="2002220"/>
                </a:cubicBezTo>
                <a:cubicBezTo>
                  <a:pt x="493986" y="2054771"/>
                  <a:pt x="228332" y="2086835"/>
                  <a:pt x="144249" y="2099973"/>
                </a:cubicBezTo>
                <a:lnTo>
                  <a:pt x="31533" y="2632844"/>
                </a:lnTo>
              </a:path>
            </a:pathLst>
          </a:custGeom>
          <a:pattFill prst="dkUpDiag">
            <a:fgClr>
              <a:srgbClr val="92D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2201" y="5447866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H(p)</a:t>
            </a:r>
            <a:endParaRPr lang="en-US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1878693" y="2344309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H(w)</a:t>
            </a:r>
            <a:endParaRPr lang="en-US" sz="2800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005" y="2687211"/>
            <a:ext cx="2620755" cy="23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119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1" grpId="0" animBg="1"/>
      <p:bldP spid="24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Documents and Settings\user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5" y="4945283"/>
            <a:ext cx="1274762" cy="124301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Joint Histograms and MI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67851" y="2276310"/>
            <a:ext cx="1564208" cy="1560787"/>
            <a:chOff x="1948877" y="3605844"/>
            <a:chExt cx="1564208" cy="15607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49670" y="3922477"/>
              <a:ext cx="1261241" cy="1229710"/>
            </a:xfrm>
            <a:prstGeom prst="rect">
              <a:avLst/>
            </a:prstGeom>
            <a:solidFill>
              <a:srgbClr val="FFFF99">
                <a:alpha val="30980"/>
              </a:srgbClr>
            </a:solidFill>
            <a:ln w="12700" cap="sq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1169277" y="4385444"/>
              <a:ext cx="1560787" cy="1588"/>
            </a:xfrm>
            <a:prstGeom prst="straightConnector1">
              <a:avLst/>
            </a:prstGeom>
            <a:ln>
              <a:solidFill>
                <a:srgbClr val="6BA42C"/>
              </a:solidFill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rot="10800000" flipH="1" flipV="1">
              <a:off x="1952298" y="5152700"/>
              <a:ext cx="1560787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Freeform 31"/>
          <p:cNvSpPr/>
          <p:nvPr/>
        </p:nvSpPr>
        <p:spPr bwMode="auto">
          <a:xfrm>
            <a:off x="3405413" y="2680155"/>
            <a:ext cx="1182413" cy="1103596"/>
          </a:xfrm>
          <a:custGeom>
            <a:avLst/>
            <a:gdLst>
              <a:gd name="connsiteX0" fmla="*/ 0 w 1135117"/>
              <a:gd name="connsiteY0" fmla="*/ 1040524 h 1040524"/>
              <a:gd name="connsiteX1" fmla="*/ 283779 w 1135117"/>
              <a:gd name="connsiteY1" fmla="*/ 630621 h 1040524"/>
              <a:gd name="connsiteX2" fmla="*/ 583324 w 1135117"/>
              <a:gd name="connsiteY2" fmla="*/ 693683 h 1040524"/>
              <a:gd name="connsiteX3" fmla="*/ 945931 w 1135117"/>
              <a:gd name="connsiteY3" fmla="*/ 425669 h 1040524"/>
              <a:gd name="connsiteX4" fmla="*/ 1135117 w 1135117"/>
              <a:gd name="connsiteY4" fmla="*/ 0 h 1040524"/>
              <a:gd name="connsiteX0" fmla="*/ 0 w 1229710"/>
              <a:gd name="connsiteY0" fmla="*/ 1040524 h 1040524"/>
              <a:gd name="connsiteX1" fmla="*/ 283779 w 1229710"/>
              <a:gd name="connsiteY1" fmla="*/ 630621 h 1040524"/>
              <a:gd name="connsiteX2" fmla="*/ 583324 w 1229710"/>
              <a:gd name="connsiteY2" fmla="*/ 693683 h 1040524"/>
              <a:gd name="connsiteX3" fmla="*/ 945931 w 1229710"/>
              <a:gd name="connsiteY3" fmla="*/ 425669 h 1040524"/>
              <a:gd name="connsiteX4" fmla="*/ 1229710 w 1229710"/>
              <a:gd name="connsiteY4" fmla="*/ 0 h 1040524"/>
              <a:gd name="connsiteX0" fmla="*/ 0 w 1229710"/>
              <a:gd name="connsiteY0" fmla="*/ 1040524 h 1040524"/>
              <a:gd name="connsiteX1" fmla="*/ 283779 w 1229710"/>
              <a:gd name="connsiteY1" fmla="*/ 630621 h 1040524"/>
              <a:gd name="connsiteX2" fmla="*/ 583324 w 1229710"/>
              <a:gd name="connsiteY2" fmla="*/ 693683 h 1040524"/>
              <a:gd name="connsiteX3" fmla="*/ 898635 w 1229710"/>
              <a:gd name="connsiteY3" fmla="*/ 346842 h 1040524"/>
              <a:gd name="connsiteX4" fmla="*/ 1229710 w 1229710"/>
              <a:gd name="connsiteY4" fmla="*/ 0 h 1040524"/>
              <a:gd name="connsiteX0" fmla="*/ 0 w 1418897"/>
              <a:gd name="connsiteY0" fmla="*/ 882868 h 882868"/>
              <a:gd name="connsiteX1" fmla="*/ 283779 w 1418897"/>
              <a:gd name="connsiteY1" fmla="*/ 472965 h 882868"/>
              <a:gd name="connsiteX2" fmla="*/ 583324 w 1418897"/>
              <a:gd name="connsiteY2" fmla="*/ 536027 h 882868"/>
              <a:gd name="connsiteX3" fmla="*/ 898635 w 1418897"/>
              <a:gd name="connsiteY3" fmla="*/ 189186 h 882868"/>
              <a:gd name="connsiteX4" fmla="*/ 1418897 w 1418897"/>
              <a:gd name="connsiteY4" fmla="*/ 0 h 882868"/>
              <a:gd name="connsiteX0" fmla="*/ 0 w 1749972"/>
              <a:gd name="connsiteY0" fmla="*/ 945931 h 945931"/>
              <a:gd name="connsiteX1" fmla="*/ 283779 w 1749972"/>
              <a:gd name="connsiteY1" fmla="*/ 536028 h 945931"/>
              <a:gd name="connsiteX2" fmla="*/ 583324 w 1749972"/>
              <a:gd name="connsiteY2" fmla="*/ 599090 h 945931"/>
              <a:gd name="connsiteX3" fmla="*/ 898635 w 1749972"/>
              <a:gd name="connsiteY3" fmla="*/ 252249 h 945931"/>
              <a:gd name="connsiteX4" fmla="*/ 1749972 w 1749972"/>
              <a:gd name="connsiteY4" fmla="*/ 0 h 945931"/>
              <a:gd name="connsiteX0" fmla="*/ 0 w 1749972"/>
              <a:gd name="connsiteY0" fmla="*/ 964325 h 964325"/>
              <a:gd name="connsiteX1" fmla="*/ 283779 w 1749972"/>
              <a:gd name="connsiteY1" fmla="*/ 554422 h 964325"/>
              <a:gd name="connsiteX2" fmla="*/ 583324 w 1749972"/>
              <a:gd name="connsiteY2" fmla="*/ 617484 h 964325"/>
              <a:gd name="connsiteX3" fmla="*/ 898635 w 1749972"/>
              <a:gd name="connsiteY3" fmla="*/ 270643 h 964325"/>
              <a:gd name="connsiteX4" fmla="*/ 1749972 w 1749972"/>
              <a:gd name="connsiteY4" fmla="*/ 18394 h 964325"/>
              <a:gd name="connsiteX0" fmla="*/ 0 w 1135117"/>
              <a:gd name="connsiteY0" fmla="*/ 948559 h 948559"/>
              <a:gd name="connsiteX1" fmla="*/ 283779 w 1135117"/>
              <a:gd name="connsiteY1" fmla="*/ 538656 h 948559"/>
              <a:gd name="connsiteX2" fmla="*/ 583324 w 1135117"/>
              <a:gd name="connsiteY2" fmla="*/ 601718 h 948559"/>
              <a:gd name="connsiteX3" fmla="*/ 898635 w 1135117"/>
              <a:gd name="connsiteY3" fmla="*/ 254877 h 948559"/>
              <a:gd name="connsiteX4" fmla="*/ 1135117 w 1135117"/>
              <a:gd name="connsiteY4" fmla="*/ 18394 h 948559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583324 w 1135117"/>
              <a:gd name="connsiteY2" fmla="*/ 583324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725214 w 1135117"/>
              <a:gd name="connsiteY2" fmla="*/ 520262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770619 w 1135117"/>
              <a:gd name="connsiteY2" fmla="*/ 666430 h 930165"/>
              <a:gd name="connsiteX3" fmla="*/ 1135117 w 1135117"/>
              <a:gd name="connsiteY3" fmla="*/ 0 h 9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17" h="930165">
                <a:moveTo>
                  <a:pt x="0" y="930165"/>
                </a:moveTo>
                <a:cubicBezTo>
                  <a:pt x="93279" y="754117"/>
                  <a:pt x="155343" y="564218"/>
                  <a:pt x="283779" y="520262"/>
                </a:cubicBezTo>
                <a:cubicBezTo>
                  <a:pt x="412216" y="476306"/>
                  <a:pt x="628729" y="753140"/>
                  <a:pt x="770619" y="666430"/>
                </a:cubicBezTo>
                <a:cubicBezTo>
                  <a:pt x="912509" y="579720"/>
                  <a:pt x="1020160" y="121526"/>
                  <a:pt x="1135117" y="0"/>
                </a:cubicBezTo>
              </a:path>
            </a:pathLst>
          </a:cu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424170" y="4981927"/>
            <a:ext cx="1261241" cy="1229710"/>
          </a:xfrm>
          <a:prstGeom prst="rect">
            <a:avLst/>
          </a:prstGeom>
          <a:solidFill>
            <a:srgbClr val="FFFF99">
              <a:alpha val="50196"/>
            </a:srgbClr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643777" y="5447012"/>
            <a:ext cx="1560787" cy="1588"/>
          </a:xfrm>
          <a:prstGeom prst="straightConnector1">
            <a:avLst/>
          </a:prstGeom>
          <a:ln>
            <a:solidFill>
              <a:srgbClr val="6BA42C"/>
            </a:solidFill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rot="10800000" flipH="1" flipV="1">
            <a:off x="1426798" y="6214268"/>
            <a:ext cx="1560787" cy="1588"/>
          </a:xfrm>
          <a:prstGeom prst="straightConnector1">
            <a:avLst/>
          </a:prstGeom>
          <a:ln>
            <a:solidFill>
              <a:srgbClr val="0070C0"/>
            </a:solidFill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 bwMode="auto">
          <a:xfrm>
            <a:off x="1434662" y="5654589"/>
            <a:ext cx="1245476" cy="134007"/>
          </a:xfrm>
          <a:custGeom>
            <a:avLst/>
            <a:gdLst>
              <a:gd name="connsiteX0" fmla="*/ 0 w 1245476"/>
              <a:gd name="connsiteY0" fmla="*/ 160282 h 160282"/>
              <a:gd name="connsiteX1" fmla="*/ 646386 w 1245476"/>
              <a:gd name="connsiteY1" fmla="*/ 112986 h 160282"/>
              <a:gd name="connsiteX2" fmla="*/ 1103586 w 1245476"/>
              <a:gd name="connsiteY2" fmla="*/ 2627 h 160282"/>
              <a:gd name="connsiteX3" fmla="*/ 1245476 w 1245476"/>
              <a:gd name="connsiteY3" fmla="*/ 128751 h 160282"/>
              <a:gd name="connsiteX0" fmla="*/ 0 w 1245476"/>
              <a:gd name="connsiteY0" fmla="*/ 162910 h 189187"/>
              <a:gd name="connsiteX1" fmla="*/ 409904 w 1245476"/>
              <a:gd name="connsiteY1" fmla="*/ 162911 h 189187"/>
              <a:gd name="connsiteX2" fmla="*/ 1103586 w 1245476"/>
              <a:gd name="connsiteY2" fmla="*/ 5255 h 189187"/>
              <a:gd name="connsiteX3" fmla="*/ 1245476 w 1245476"/>
              <a:gd name="connsiteY3" fmla="*/ 131379 h 189187"/>
              <a:gd name="connsiteX0" fmla="*/ 0 w 1245476"/>
              <a:gd name="connsiteY0" fmla="*/ 115613 h 134007"/>
              <a:gd name="connsiteX1" fmla="*/ 409904 w 1245476"/>
              <a:gd name="connsiteY1" fmla="*/ 115614 h 134007"/>
              <a:gd name="connsiteX2" fmla="*/ 882869 w 1245476"/>
              <a:gd name="connsiteY2" fmla="*/ 5255 h 134007"/>
              <a:gd name="connsiteX3" fmla="*/ 1245476 w 1245476"/>
              <a:gd name="connsiteY3" fmla="*/ 84082 h 13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476" h="134007">
                <a:moveTo>
                  <a:pt x="0" y="115613"/>
                </a:moveTo>
                <a:cubicBezTo>
                  <a:pt x="231227" y="105103"/>
                  <a:pt x="262759" y="134007"/>
                  <a:pt x="409904" y="115614"/>
                </a:cubicBezTo>
                <a:cubicBezTo>
                  <a:pt x="557049" y="97221"/>
                  <a:pt x="743607" y="10510"/>
                  <a:pt x="882869" y="5255"/>
                </a:cubicBezTo>
                <a:cubicBezTo>
                  <a:pt x="1022131" y="0"/>
                  <a:pt x="1224455" y="22333"/>
                  <a:pt x="1245476" y="84082"/>
                </a:cubicBezTo>
              </a:path>
            </a:pathLst>
          </a:cu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6468390" y="2286816"/>
            <a:ext cx="1564208" cy="1560787"/>
            <a:chOff x="1948877" y="3605844"/>
            <a:chExt cx="1564208" cy="1560787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949670" y="3920359"/>
              <a:ext cx="1261241" cy="1229710"/>
            </a:xfrm>
            <a:prstGeom prst="rect">
              <a:avLst/>
            </a:prstGeom>
            <a:solidFill>
              <a:srgbClr val="FFFF99">
                <a:alpha val="30980"/>
              </a:srgbClr>
            </a:solidFill>
            <a:ln w="12700" cap="sq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 flipH="1" flipV="1">
              <a:off x="1169277" y="4385444"/>
              <a:ext cx="1560787" cy="1588"/>
            </a:xfrm>
            <a:prstGeom prst="straightConnector1">
              <a:avLst/>
            </a:prstGeom>
            <a:ln>
              <a:solidFill>
                <a:srgbClr val="6BA42C"/>
              </a:solidFill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10800000" flipH="1" flipV="1">
              <a:off x="1952298" y="5152700"/>
              <a:ext cx="1560787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 bwMode="auto">
          <a:xfrm rot="5400000" flipV="1">
            <a:off x="6458653" y="2706435"/>
            <a:ext cx="1135117" cy="1040524"/>
          </a:xfrm>
          <a:custGeom>
            <a:avLst/>
            <a:gdLst>
              <a:gd name="connsiteX0" fmla="*/ 0 w 1135117"/>
              <a:gd name="connsiteY0" fmla="*/ 1040524 h 1040524"/>
              <a:gd name="connsiteX1" fmla="*/ 283779 w 1135117"/>
              <a:gd name="connsiteY1" fmla="*/ 630621 h 1040524"/>
              <a:gd name="connsiteX2" fmla="*/ 583324 w 1135117"/>
              <a:gd name="connsiteY2" fmla="*/ 693683 h 1040524"/>
              <a:gd name="connsiteX3" fmla="*/ 945931 w 1135117"/>
              <a:gd name="connsiteY3" fmla="*/ 425669 h 1040524"/>
              <a:gd name="connsiteX4" fmla="*/ 1135117 w 1135117"/>
              <a:gd name="connsiteY4" fmla="*/ 0 h 1040524"/>
              <a:gd name="connsiteX0" fmla="*/ 0 w 1135117"/>
              <a:gd name="connsiteY0" fmla="*/ 1040524 h 1040524"/>
              <a:gd name="connsiteX1" fmla="*/ 189189 w 1135117"/>
              <a:gd name="connsiteY1" fmla="*/ 472968 h 1040524"/>
              <a:gd name="connsiteX2" fmla="*/ 583324 w 1135117"/>
              <a:gd name="connsiteY2" fmla="*/ 693683 h 1040524"/>
              <a:gd name="connsiteX3" fmla="*/ 945931 w 1135117"/>
              <a:gd name="connsiteY3" fmla="*/ 425669 h 1040524"/>
              <a:gd name="connsiteX4" fmla="*/ 1135117 w 1135117"/>
              <a:gd name="connsiteY4" fmla="*/ 0 h 1040524"/>
              <a:gd name="connsiteX0" fmla="*/ 0 w 1135117"/>
              <a:gd name="connsiteY0" fmla="*/ 1040524 h 1040524"/>
              <a:gd name="connsiteX1" fmla="*/ 189189 w 1135117"/>
              <a:gd name="connsiteY1" fmla="*/ 472968 h 1040524"/>
              <a:gd name="connsiteX2" fmla="*/ 662155 w 1135117"/>
              <a:gd name="connsiteY2" fmla="*/ 819810 h 1040524"/>
              <a:gd name="connsiteX3" fmla="*/ 945931 w 1135117"/>
              <a:gd name="connsiteY3" fmla="*/ 425669 h 1040524"/>
              <a:gd name="connsiteX4" fmla="*/ 1135117 w 1135117"/>
              <a:gd name="connsiteY4" fmla="*/ 0 h 1040524"/>
              <a:gd name="connsiteX0" fmla="*/ 0 w 1135117"/>
              <a:gd name="connsiteY0" fmla="*/ 1040524 h 1040524"/>
              <a:gd name="connsiteX1" fmla="*/ 299551 w 1135117"/>
              <a:gd name="connsiteY1" fmla="*/ 599096 h 1040524"/>
              <a:gd name="connsiteX2" fmla="*/ 662155 w 1135117"/>
              <a:gd name="connsiteY2" fmla="*/ 819810 h 1040524"/>
              <a:gd name="connsiteX3" fmla="*/ 945931 w 1135117"/>
              <a:gd name="connsiteY3" fmla="*/ 425669 h 1040524"/>
              <a:gd name="connsiteX4" fmla="*/ 1135117 w 1135117"/>
              <a:gd name="connsiteY4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117" h="1040524">
                <a:moveTo>
                  <a:pt x="0" y="1040524"/>
                </a:moveTo>
                <a:cubicBezTo>
                  <a:pt x="93279" y="864476"/>
                  <a:pt x="189192" y="635882"/>
                  <a:pt x="299551" y="599096"/>
                </a:cubicBezTo>
                <a:cubicBezTo>
                  <a:pt x="409910" y="562310"/>
                  <a:pt x="554425" y="848714"/>
                  <a:pt x="662155" y="819810"/>
                </a:cubicBezTo>
                <a:cubicBezTo>
                  <a:pt x="769885" y="790906"/>
                  <a:pt x="867104" y="562304"/>
                  <a:pt x="945931" y="425669"/>
                </a:cubicBezTo>
                <a:cubicBezTo>
                  <a:pt x="1024758" y="289034"/>
                  <a:pt x="1086507" y="155027"/>
                  <a:pt x="1135117" y="0"/>
                </a:cubicBezTo>
              </a:path>
            </a:pathLst>
          </a:cu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8383" y="3641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70448" y="190239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033157" y="36365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55222" y="18971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 bwMode="auto">
          <a:xfrm>
            <a:off x="5033665" y="2853602"/>
            <a:ext cx="815397" cy="677874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03132" y="2856678"/>
            <a:ext cx="551793" cy="674798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1651000" y="1470025"/>
          <a:ext cx="4622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4" name="משוואה" r:id="rId5" imgW="2043813" imgH="215806" progId="Equation.3">
                  <p:embed/>
                </p:oleObj>
              </mc:Choice>
              <mc:Fallback>
                <p:oleObj name="משוואה" r:id="rId5" imgW="2043813" imgH="215806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470025"/>
                        <a:ext cx="46228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Oval 59"/>
          <p:cNvSpPr/>
          <p:nvPr/>
        </p:nvSpPr>
        <p:spPr bwMode="auto">
          <a:xfrm>
            <a:off x="8245413" y="2864112"/>
            <a:ext cx="536029" cy="677874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819745" y="2867188"/>
            <a:ext cx="798781" cy="674798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262614" y="5323604"/>
            <a:ext cx="657744" cy="677874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3216166" y="5326680"/>
            <a:ext cx="173422" cy="674798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7051" y="2271050"/>
            <a:ext cx="1564208" cy="1560787"/>
            <a:chOff x="1948877" y="3605844"/>
            <a:chExt cx="1564208" cy="1560787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949670" y="3922477"/>
              <a:ext cx="1261241" cy="1229710"/>
            </a:xfrm>
            <a:prstGeom prst="rect">
              <a:avLst/>
            </a:prstGeom>
            <a:solidFill>
              <a:srgbClr val="FFFF99">
                <a:alpha val="30980"/>
              </a:srgbClr>
            </a:solidFill>
            <a:ln w="12700" cap="sq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 flipH="1" flipV="1">
              <a:off x="1169277" y="4385444"/>
              <a:ext cx="1560787" cy="1588"/>
            </a:xfrm>
            <a:prstGeom prst="straightConnector1">
              <a:avLst/>
            </a:prstGeom>
            <a:ln>
              <a:solidFill>
                <a:srgbClr val="6BA42C"/>
              </a:solidFill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rot="10800000" flipH="1" flipV="1">
              <a:off x="1952298" y="5152700"/>
              <a:ext cx="1560787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 bwMode="auto">
          <a:xfrm>
            <a:off x="388847" y="2674895"/>
            <a:ext cx="1182413" cy="1103596"/>
          </a:xfrm>
          <a:custGeom>
            <a:avLst/>
            <a:gdLst>
              <a:gd name="connsiteX0" fmla="*/ 0 w 1135117"/>
              <a:gd name="connsiteY0" fmla="*/ 1040524 h 1040524"/>
              <a:gd name="connsiteX1" fmla="*/ 283779 w 1135117"/>
              <a:gd name="connsiteY1" fmla="*/ 630621 h 1040524"/>
              <a:gd name="connsiteX2" fmla="*/ 583324 w 1135117"/>
              <a:gd name="connsiteY2" fmla="*/ 693683 h 1040524"/>
              <a:gd name="connsiteX3" fmla="*/ 945931 w 1135117"/>
              <a:gd name="connsiteY3" fmla="*/ 425669 h 1040524"/>
              <a:gd name="connsiteX4" fmla="*/ 1135117 w 1135117"/>
              <a:gd name="connsiteY4" fmla="*/ 0 h 1040524"/>
              <a:gd name="connsiteX0" fmla="*/ 0 w 1229710"/>
              <a:gd name="connsiteY0" fmla="*/ 1040524 h 1040524"/>
              <a:gd name="connsiteX1" fmla="*/ 283779 w 1229710"/>
              <a:gd name="connsiteY1" fmla="*/ 630621 h 1040524"/>
              <a:gd name="connsiteX2" fmla="*/ 583324 w 1229710"/>
              <a:gd name="connsiteY2" fmla="*/ 693683 h 1040524"/>
              <a:gd name="connsiteX3" fmla="*/ 945931 w 1229710"/>
              <a:gd name="connsiteY3" fmla="*/ 425669 h 1040524"/>
              <a:gd name="connsiteX4" fmla="*/ 1229710 w 1229710"/>
              <a:gd name="connsiteY4" fmla="*/ 0 h 1040524"/>
              <a:gd name="connsiteX0" fmla="*/ 0 w 1229710"/>
              <a:gd name="connsiteY0" fmla="*/ 1040524 h 1040524"/>
              <a:gd name="connsiteX1" fmla="*/ 283779 w 1229710"/>
              <a:gd name="connsiteY1" fmla="*/ 630621 h 1040524"/>
              <a:gd name="connsiteX2" fmla="*/ 583324 w 1229710"/>
              <a:gd name="connsiteY2" fmla="*/ 693683 h 1040524"/>
              <a:gd name="connsiteX3" fmla="*/ 898635 w 1229710"/>
              <a:gd name="connsiteY3" fmla="*/ 346842 h 1040524"/>
              <a:gd name="connsiteX4" fmla="*/ 1229710 w 1229710"/>
              <a:gd name="connsiteY4" fmla="*/ 0 h 1040524"/>
              <a:gd name="connsiteX0" fmla="*/ 0 w 1418897"/>
              <a:gd name="connsiteY0" fmla="*/ 882868 h 882868"/>
              <a:gd name="connsiteX1" fmla="*/ 283779 w 1418897"/>
              <a:gd name="connsiteY1" fmla="*/ 472965 h 882868"/>
              <a:gd name="connsiteX2" fmla="*/ 583324 w 1418897"/>
              <a:gd name="connsiteY2" fmla="*/ 536027 h 882868"/>
              <a:gd name="connsiteX3" fmla="*/ 898635 w 1418897"/>
              <a:gd name="connsiteY3" fmla="*/ 189186 h 882868"/>
              <a:gd name="connsiteX4" fmla="*/ 1418897 w 1418897"/>
              <a:gd name="connsiteY4" fmla="*/ 0 h 882868"/>
              <a:gd name="connsiteX0" fmla="*/ 0 w 1749972"/>
              <a:gd name="connsiteY0" fmla="*/ 945931 h 945931"/>
              <a:gd name="connsiteX1" fmla="*/ 283779 w 1749972"/>
              <a:gd name="connsiteY1" fmla="*/ 536028 h 945931"/>
              <a:gd name="connsiteX2" fmla="*/ 583324 w 1749972"/>
              <a:gd name="connsiteY2" fmla="*/ 599090 h 945931"/>
              <a:gd name="connsiteX3" fmla="*/ 898635 w 1749972"/>
              <a:gd name="connsiteY3" fmla="*/ 252249 h 945931"/>
              <a:gd name="connsiteX4" fmla="*/ 1749972 w 1749972"/>
              <a:gd name="connsiteY4" fmla="*/ 0 h 945931"/>
              <a:gd name="connsiteX0" fmla="*/ 0 w 1749972"/>
              <a:gd name="connsiteY0" fmla="*/ 964325 h 964325"/>
              <a:gd name="connsiteX1" fmla="*/ 283779 w 1749972"/>
              <a:gd name="connsiteY1" fmla="*/ 554422 h 964325"/>
              <a:gd name="connsiteX2" fmla="*/ 583324 w 1749972"/>
              <a:gd name="connsiteY2" fmla="*/ 617484 h 964325"/>
              <a:gd name="connsiteX3" fmla="*/ 898635 w 1749972"/>
              <a:gd name="connsiteY3" fmla="*/ 270643 h 964325"/>
              <a:gd name="connsiteX4" fmla="*/ 1749972 w 1749972"/>
              <a:gd name="connsiteY4" fmla="*/ 18394 h 964325"/>
              <a:gd name="connsiteX0" fmla="*/ 0 w 1135117"/>
              <a:gd name="connsiteY0" fmla="*/ 948559 h 948559"/>
              <a:gd name="connsiteX1" fmla="*/ 283779 w 1135117"/>
              <a:gd name="connsiteY1" fmla="*/ 538656 h 948559"/>
              <a:gd name="connsiteX2" fmla="*/ 583324 w 1135117"/>
              <a:gd name="connsiteY2" fmla="*/ 601718 h 948559"/>
              <a:gd name="connsiteX3" fmla="*/ 898635 w 1135117"/>
              <a:gd name="connsiteY3" fmla="*/ 254877 h 948559"/>
              <a:gd name="connsiteX4" fmla="*/ 1135117 w 1135117"/>
              <a:gd name="connsiteY4" fmla="*/ 18394 h 948559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583324 w 1135117"/>
              <a:gd name="connsiteY2" fmla="*/ 583324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725214 w 1135117"/>
              <a:gd name="connsiteY2" fmla="*/ 520262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770619 w 1135117"/>
              <a:gd name="connsiteY2" fmla="*/ 666430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283779 w 1135117"/>
              <a:gd name="connsiteY1" fmla="*/ 520262 h 930165"/>
              <a:gd name="connsiteX2" fmla="*/ 452786 w 1135117"/>
              <a:gd name="connsiteY2" fmla="*/ 267792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344319 w 1135117"/>
              <a:gd name="connsiteY1" fmla="*/ 573414 h 930165"/>
              <a:gd name="connsiteX2" fmla="*/ 452786 w 1135117"/>
              <a:gd name="connsiteY2" fmla="*/ 267792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344319 w 1135117"/>
              <a:gd name="connsiteY1" fmla="*/ 573414 h 930165"/>
              <a:gd name="connsiteX2" fmla="*/ 694944 w 1135117"/>
              <a:gd name="connsiteY2" fmla="*/ 374095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344319 w 1135117"/>
              <a:gd name="connsiteY1" fmla="*/ 573414 h 930165"/>
              <a:gd name="connsiteX2" fmla="*/ 831158 w 1135117"/>
              <a:gd name="connsiteY2" fmla="*/ 427247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601612 w 1135117"/>
              <a:gd name="connsiteY1" fmla="*/ 719582 h 930165"/>
              <a:gd name="connsiteX2" fmla="*/ 831158 w 1135117"/>
              <a:gd name="connsiteY2" fmla="*/ 427247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677286 w 1135117"/>
              <a:gd name="connsiteY1" fmla="*/ 666431 h 930165"/>
              <a:gd name="connsiteX2" fmla="*/ 831158 w 1135117"/>
              <a:gd name="connsiteY2" fmla="*/ 427247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677286 w 1135117"/>
              <a:gd name="connsiteY1" fmla="*/ 666431 h 930165"/>
              <a:gd name="connsiteX2" fmla="*/ 982507 w 1135117"/>
              <a:gd name="connsiteY2" fmla="*/ 387383 h 930165"/>
              <a:gd name="connsiteX3" fmla="*/ 1135117 w 1135117"/>
              <a:gd name="connsiteY3" fmla="*/ 0 h 930165"/>
              <a:gd name="connsiteX0" fmla="*/ 0 w 1135117"/>
              <a:gd name="connsiteY0" fmla="*/ 930165 h 930165"/>
              <a:gd name="connsiteX1" fmla="*/ 677286 w 1135117"/>
              <a:gd name="connsiteY1" fmla="*/ 666431 h 930165"/>
              <a:gd name="connsiteX2" fmla="*/ 1135117 w 1135117"/>
              <a:gd name="connsiteY2" fmla="*/ 0 h 930165"/>
              <a:gd name="connsiteX0" fmla="*/ 0 w 1135117"/>
              <a:gd name="connsiteY0" fmla="*/ 930165 h 930165"/>
              <a:gd name="connsiteX1" fmla="*/ 783231 w 1135117"/>
              <a:gd name="connsiteY1" fmla="*/ 586703 h 930165"/>
              <a:gd name="connsiteX2" fmla="*/ 1135117 w 1135117"/>
              <a:gd name="connsiteY2" fmla="*/ 0 h 9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117" h="930165">
                <a:moveTo>
                  <a:pt x="0" y="930165"/>
                </a:moveTo>
                <a:cubicBezTo>
                  <a:pt x="93279" y="754117"/>
                  <a:pt x="594045" y="741730"/>
                  <a:pt x="783231" y="586703"/>
                </a:cubicBezTo>
                <a:cubicBezTo>
                  <a:pt x="972417" y="431676"/>
                  <a:pt x="1039736" y="138840"/>
                  <a:pt x="1135117" y="0"/>
                </a:cubicBezTo>
              </a:path>
            </a:pathLst>
          </a:cu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47583" y="36365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9648" y="18971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 bwMode="auto">
          <a:xfrm>
            <a:off x="1969802" y="2848342"/>
            <a:ext cx="741868" cy="677874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891870" y="2851418"/>
            <a:ext cx="719916" cy="674798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82879" y="60120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204944" y="42725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461905" y="60067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683970" y="4267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 bwMode="auto">
          <a:xfrm>
            <a:off x="6892076" y="5271007"/>
            <a:ext cx="923255" cy="677874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6450988" y="5274083"/>
            <a:ext cx="610086" cy="674798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0" y="2065283"/>
            <a:ext cx="8923283" cy="2238703"/>
          </a:xfrm>
          <a:prstGeom prst="ellipse">
            <a:avLst/>
          </a:prstGeom>
          <a:solidFill>
            <a:srgbClr val="BBE0E3">
              <a:alpha val="41176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15311" y="4682362"/>
            <a:ext cx="8008882" cy="1765737"/>
          </a:xfrm>
          <a:prstGeom prst="ellipse">
            <a:avLst/>
          </a:prstGeom>
          <a:solidFill>
            <a:srgbClr val="FFC000">
              <a:alpha val="41176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26529" y="406750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matching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599592" y="6096002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 matching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4903113" y="4997677"/>
            <a:ext cx="1308501" cy="1208707"/>
          </a:xfrm>
          <a:prstGeom prst="rect">
            <a:avLst/>
          </a:prstGeom>
          <a:solidFill>
            <a:srgbClr val="FFFF99">
              <a:alpha val="30980"/>
            </a:srgbClr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rot="5400000" flipH="1" flipV="1">
            <a:off x="4122702" y="5441752"/>
            <a:ext cx="1560787" cy="1588"/>
          </a:xfrm>
          <a:prstGeom prst="straightConnector1">
            <a:avLst/>
          </a:prstGeom>
          <a:ln>
            <a:solidFill>
              <a:srgbClr val="6BA42C"/>
            </a:solidFill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0800000" flipH="1" flipV="1">
            <a:off x="4905723" y="6209008"/>
            <a:ext cx="1560787" cy="1588"/>
          </a:xfrm>
          <a:prstGeom prst="straightConnector1">
            <a:avLst/>
          </a:prstGeom>
          <a:ln>
            <a:solidFill>
              <a:srgbClr val="0070C0"/>
            </a:solidFill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28" y="1595840"/>
            <a:ext cx="8131036" cy="4540467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he-IL" dirty="0" smtClean="0"/>
              <a:t>Properties: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Measures the </a:t>
            </a:r>
            <a:r>
              <a:rPr lang="en-US" altLang="he-IL" sz="2400" b="1" dirty="0" smtClean="0"/>
              <a:t>entropy loss</a:t>
            </a:r>
            <a:r>
              <a:rPr lang="en-US" altLang="he-IL" sz="2400" dirty="0" smtClean="0"/>
              <a:t> in </a:t>
            </a:r>
            <a:r>
              <a:rPr lang="en-US" altLang="he-IL" sz="2400" b="1" dirty="0" smtClean="0"/>
              <a:t>w</a:t>
            </a:r>
            <a:r>
              <a:rPr lang="en-US" altLang="he-IL" sz="2400" dirty="0" smtClean="0"/>
              <a:t> given </a:t>
            </a:r>
            <a:r>
              <a:rPr lang="en-US" altLang="he-IL" sz="2400" b="1" dirty="0" smtClean="0"/>
              <a:t>p</a:t>
            </a:r>
            <a:r>
              <a:rPr lang="en-US" altLang="he-IL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High MI values indicate good match between </a:t>
            </a:r>
            <a:r>
              <a:rPr lang="en-US" altLang="he-IL" sz="2400" b="1" dirty="0" smtClean="0"/>
              <a:t>w</a:t>
            </a:r>
            <a:r>
              <a:rPr lang="en-US" altLang="he-IL" sz="2400" dirty="0" smtClean="0"/>
              <a:t> and </a:t>
            </a:r>
            <a:r>
              <a:rPr lang="en-US" altLang="he-IL" sz="2400" b="1" dirty="0" smtClean="0"/>
              <a:t>p</a:t>
            </a:r>
            <a:r>
              <a:rPr lang="en-US" altLang="he-IL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Compensates for non-monotonic mappings 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Discriminative.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>
                <a:solidFill>
                  <a:srgbClr val="C00000"/>
                </a:solidFill>
              </a:rPr>
              <a:t>Sensitive to bin-size / kernel-variance. 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>
                <a:solidFill>
                  <a:srgbClr val="C00000"/>
                </a:solidFill>
              </a:rPr>
              <a:t>Sensitive to small samples.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>
                <a:solidFill>
                  <a:srgbClr val="C00000"/>
                </a:solidFill>
              </a:rPr>
              <a:t>Very slow to apply.</a:t>
            </a:r>
            <a:endParaRPr lang="en-US" altLang="he-IL" sz="2400" baseline="30000" dirty="0" smtClean="0">
              <a:solidFill>
                <a:srgbClr val="C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4137" y="328477"/>
            <a:ext cx="8403021" cy="995722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MI as a Distance Measure: </a:t>
            </a:r>
            <a:endParaRPr lang="en-US" sz="4400" b="1" kern="1200" dirty="0">
              <a:ln w="11430"/>
              <a:solidFill>
                <a:srgbClr val="FF000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37565" y="4856722"/>
            <a:ext cx="1666999" cy="1576541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" name="Oval 4"/>
          <p:cNvSpPr/>
          <p:nvPr/>
        </p:nvSpPr>
        <p:spPr bwMode="auto">
          <a:xfrm>
            <a:off x="6609129" y="4954416"/>
            <a:ext cx="2119284" cy="1447316"/>
          </a:xfrm>
          <a:prstGeom prst="ellipse">
            <a:avLst/>
          </a:prstGeom>
          <a:solidFill>
            <a:srgbClr val="0066FF">
              <a:alpha val="4549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678" y="441771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H(w)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5699" y="46303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</a:rPr>
              <a:t>H(p)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301766"/>
            <a:ext cx="8068441" cy="416209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he-IL" dirty="0" smtClean="0"/>
              <a:t>Properties: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Highly discriminative.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Tone mapping invariant.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Robust to noise and bin-size.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As fast as NCC (~1 convolution).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A natural generalization of the NCC for non-linear mappings.</a:t>
            </a:r>
          </a:p>
          <a:p>
            <a:pPr>
              <a:spcAft>
                <a:spcPts val="600"/>
              </a:spcAft>
              <a:buNone/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371" y="186368"/>
            <a:ext cx="8403021" cy="1662443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  <a:defRPr/>
            </a:pPr>
            <a:r>
              <a:rPr lang="en-US" sz="36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Proposed Approach: </a:t>
            </a:r>
            <a:br>
              <a:rPr lang="en-US" sz="36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</a:br>
            <a:r>
              <a:rPr lang="en-US" sz="3600" b="1" kern="1200" dirty="0" smtClean="0">
                <a:ln w="11430"/>
                <a:solidFill>
                  <a:srgbClr val="FF000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Matching by Tone Mapping (MTM)</a:t>
            </a:r>
            <a:endParaRPr lang="en-US" sz="3600" b="1" kern="1200" dirty="0">
              <a:ln w="11430"/>
              <a:solidFill>
                <a:srgbClr val="FF000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8083" y="2061029"/>
            <a:ext cx="4720146" cy="3018971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01255"/>
            <a:ext cx="8226097" cy="49626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Proposed distance measure: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 algn="l">
              <a:spcAft>
                <a:spcPts val="600"/>
              </a:spcAft>
            </a:pPr>
            <a:r>
              <a:rPr lang="en-US" altLang="he-IL" sz="2400" b="1" dirty="0" smtClean="0"/>
              <a:t>Note</a:t>
            </a:r>
            <a:r>
              <a:rPr lang="en-US" altLang="he-IL" sz="2400" dirty="0" smtClean="0"/>
              <a:t>: the division by </a:t>
            </a:r>
            <a:r>
              <a:rPr lang="en-US" altLang="he-IL" sz="2400" dirty="0" err="1" smtClean="0"/>
              <a:t>var</a:t>
            </a:r>
            <a:r>
              <a:rPr lang="en-US" altLang="he-IL" sz="2400" dirty="0" smtClean="0"/>
              <a:t>(w) avoids the trivial mapping.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899" y="531690"/>
            <a:ext cx="8570793" cy="64633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Matching by Tone Mapping (MTM)</a:t>
            </a:r>
            <a:endParaRPr lang="en-US" sz="36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49450" y="2379663"/>
          <a:ext cx="37417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4" name="משוואה" r:id="rId3" imgW="1828800" imgH="508000" progId="Equation.3">
                  <p:embed/>
                </p:oleObj>
              </mc:Choice>
              <mc:Fallback>
                <p:oleObj name="משוואה" r:id="rId3" imgW="1828800" imgH="5080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379663"/>
                        <a:ext cx="3741738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1962150" y="3783013"/>
          <a:ext cx="37290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5" name="משוואה" r:id="rId5" imgW="1828800" imgH="508000" progId="Equation.3">
                  <p:embed/>
                </p:oleObj>
              </mc:Choice>
              <mc:Fallback>
                <p:oleObj name="משוואה" r:id="rId5" imgW="1828800" imgH="5080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783013"/>
                        <a:ext cx="372903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25880"/>
            <a:ext cx="8289159" cy="53972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A given pattern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p</a:t>
            </a:r>
            <a:r>
              <a:rPr lang="en-US" altLang="he-IL" sz="2400" dirty="0" smtClean="0"/>
              <a:t> is sought in an  image. 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The pattern may appear at any location in the image.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The pattern may be </a:t>
            </a:r>
            <a:r>
              <a:rPr lang="en-US" altLang="he-IL" sz="2400" i="1" dirty="0" smtClean="0">
                <a:solidFill>
                  <a:srgbClr val="C00000"/>
                </a:solidFill>
              </a:rPr>
              <a:t>subject to some deformations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T</a:t>
            </a:r>
            <a:r>
              <a:rPr lang="en-US" altLang="he-IL" sz="2400" b="1" dirty="0" smtClean="0">
                <a:solidFill>
                  <a:srgbClr val="C00000"/>
                </a:solidFill>
              </a:rPr>
              <a:t>(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p</a:t>
            </a:r>
            <a:r>
              <a:rPr lang="en-US" altLang="he-IL" sz="2400" b="1" dirty="0" smtClean="0">
                <a:solidFill>
                  <a:srgbClr val="C00000"/>
                </a:solidFill>
              </a:rPr>
              <a:t>)</a:t>
            </a:r>
            <a:r>
              <a:rPr lang="en-US" altLang="he-IL" sz="2400" dirty="0" smtClean="0"/>
              <a:t>.</a:t>
            </a:r>
            <a:endParaRPr lang="en-US" alt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8366" y="439887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Dense Pattern Matching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704" y="3562180"/>
            <a:ext cx="3167062" cy="244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886" y="3576467"/>
            <a:ext cx="3197935" cy="24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4" cstate="print">
            <a:lum bright="40000" contrast="30000"/>
          </a:blip>
          <a:srcRect/>
          <a:stretch>
            <a:fillRect/>
          </a:stretch>
        </p:blipFill>
        <p:spPr bwMode="auto">
          <a:xfrm>
            <a:off x="563703" y="3563007"/>
            <a:ext cx="386825" cy="395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42559" y="40517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 pattern 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34244" y="60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4482" y="609074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similarity map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 bwMode="auto">
          <a:xfrm>
            <a:off x="1425787" y="3578930"/>
            <a:ext cx="324185" cy="33155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232 C 0.04774 0.00278 0.24045 -0.00416 0.28681 0.0044 C 0.33316 0.01297 0.32483 0.04699 0.27795 0.05417 C 0.2309 0.06135 0.05052 0.04028 0.00452 0.04815 C -0.04149 0.05602 -0.04479 0.09398 0.00156 0.10186 C 0.04792 0.10973 0.23368 0.08866 0.28247 0.09607 C 0.33125 0.10348 0.34115 0.13704 0.29427 0.14561 C 0.24722 0.15417 0.04636 0.13982 -1.11111E-6 0.14746 C -0.04635 0.1551 -0.02934 0.18357 0.01649 0.19121 C 0.06233 0.19885 0.22865 0.18426 0.275 0.19329 C 0.32136 0.20232 0.33854 0.23727 0.29427 0.24514 C 0.25 0.25301 0.05677 0.23264 0.0092 0.24098 C -0.03837 0.24931 -0.03976 0.28496 0.0092 0.29491 C 0.05816 0.30486 0.24202 0.29977 0.3033 0.30093 " pathEditMode="relative" rAng="0" ptsTypes="aaaaaaaaaaaa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347415" y="3425580"/>
            <a:ext cx="3138985" cy="928048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8672"/>
            <a:ext cx="8226097" cy="296156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he-IL" dirty="0" smtClean="0"/>
              <a:t>Basic Ideas: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Approximate </a:t>
            </a:r>
            <a:r>
              <a:rPr lang="en-US" altLang="he-IL" sz="2400" i="1" dirty="0" smtClean="0"/>
              <a:t>M</a:t>
            </a:r>
            <a:r>
              <a:rPr lang="en-US" altLang="he-IL" sz="2400" dirty="0" smtClean="0"/>
              <a:t>(</a:t>
            </a:r>
            <a:r>
              <a:rPr lang="en-US" altLang="he-IL" sz="2400" i="1" dirty="0" smtClean="0"/>
              <a:t>p</a:t>
            </a:r>
            <a:r>
              <a:rPr lang="en-US" altLang="he-IL" sz="2400" dirty="0" smtClean="0"/>
              <a:t>) by a piece-wise constant mapping.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Represent  </a:t>
            </a:r>
            <a:r>
              <a:rPr lang="en-US" altLang="he-IL" sz="2400" i="1" dirty="0" smtClean="0"/>
              <a:t>M</a:t>
            </a:r>
            <a:r>
              <a:rPr lang="en-US" altLang="he-IL" sz="2400" dirty="0" smtClean="0"/>
              <a:t>(</a:t>
            </a:r>
            <a:r>
              <a:rPr lang="en-US" altLang="he-IL" sz="2400" i="1" dirty="0" smtClean="0"/>
              <a:t>p</a:t>
            </a:r>
            <a:r>
              <a:rPr lang="en-US" altLang="he-IL" sz="2400" dirty="0" smtClean="0"/>
              <a:t>) in a linear form: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Solve  for the parameter vector (closed form).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900" y="254691"/>
            <a:ext cx="7874758" cy="1200329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How can MTM be calculated efficiently?</a:t>
            </a:r>
            <a:endParaRPr lang="en-US" sz="36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03" y="3589354"/>
            <a:ext cx="36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i="1" dirty="0" smtClean="0"/>
              <a:t>M</a:t>
            </a:r>
            <a:r>
              <a:rPr lang="en-US" sz="3600" dirty="0" smtClean="0"/>
              <a:t>(</a:t>
            </a:r>
            <a:r>
              <a:rPr lang="en-US" sz="3600" i="1" dirty="0" smtClean="0"/>
              <a:t>p</a:t>
            </a:r>
            <a:r>
              <a:rPr lang="en-US" sz="3600" dirty="0" smtClean="0"/>
              <a:t>) </a:t>
            </a:r>
            <a:r>
              <a:rPr lang="en-US" sz="3600" dirty="0" smtClean="0">
                <a:sym typeface="Symbol"/>
              </a:rPr>
              <a:t> </a:t>
            </a:r>
            <a:r>
              <a:rPr lang="en-US" sz="3600" i="1" dirty="0" smtClean="0"/>
              <a:t>S</a:t>
            </a:r>
            <a:r>
              <a:rPr lang="en-US" sz="3600" baseline="-25000" dirty="0" smtClean="0"/>
              <a:t>p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/>
              </a:rPr>
              <a:t></a:t>
            </a:r>
            <a:endParaRPr lang="en-US" sz="3600" dirty="0"/>
          </a:p>
        </p:txBody>
      </p:sp>
      <p:grpSp>
        <p:nvGrpSpPr>
          <p:cNvPr id="2" name="Group 17"/>
          <p:cNvGrpSpPr/>
          <p:nvPr/>
        </p:nvGrpSpPr>
        <p:grpSpPr>
          <a:xfrm>
            <a:off x="2407075" y="4217155"/>
            <a:ext cx="1891972" cy="939338"/>
            <a:chOff x="2407075" y="4217155"/>
            <a:chExt cx="1891972" cy="939338"/>
          </a:xfrm>
        </p:grpSpPr>
        <p:sp>
          <p:nvSpPr>
            <p:cNvPr id="10" name="TextBox 9"/>
            <p:cNvSpPr txBox="1"/>
            <p:nvPr/>
          </p:nvSpPr>
          <p:spPr>
            <a:xfrm>
              <a:off x="2407075" y="4694828"/>
              <a:ext cx="1776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Slice matrix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3855495" y="4346809"/>
              <a:ext cx="573206" cy="313898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/>
          <p:nvPr/>
        </p:nvGrpSpPr>
        <p:grpSpPr>
          <a:xfrm>
            <a:off x="4555099" y="4203508"/>
            <a:ext cx="2630849" cy="968908"/>
            <a:chOff x="4555099" y="4203508"/>
            <a:chExt cx="2630849" cy="968908"/>
          </a:xfrm>
        </p:grpSpPr>
        <p:sp>
          <p:nvSpPr>
            <p:cNvPr id="13" name="TextBox 12"/>
            <p:cNvSpPr txBox="1"/>
            <p:nvPr/>
          </p:nvSpPr>
          <p:spPr>
            <a:xfrm>
              <a:off x="4555099" y="4710751"/>
              <a:ext cx="26308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dirty="0" smtClean="0">
                  <a:solidFill>
                    <a:srgbClr val="C00000"/>
                  </a:solidFill>
                </a:rPr>
                <a:t>Parameter vector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6200000" flipV="1">
              <a:off x="4921825" y="4345011"/>
              <a:ext cx="507242" cy="224236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76552"/>
            <a:ext cx="8068441" cy="454047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Assume the pattern/window values are restricted to the half open interval [</a:t>
            </a:r>
            <a:r>
              <a:rPr lang="en-US" altLang="he-IL" sz="2400" dirty="0" err="1" smtClean="0"/>
              <a:t>a,b</a:t>
            </a:r>
            <a:r>
              <a:rPr lang="en-US" altLang="he-IL" sz="24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 pitchFamily="18" charset="2"/>
              </a:rPr>
              <a:t>We divide [</a:t>
            </a:r>
            <a:r>
              <a:rPr lang="en-US" sz="2400" dirty="0" err="1" smtClean="0">
                <a:sym typeface="Symbol" pitchFamily="18" charset="2"/>
              </a:rPr>
              <a:t>a,b</a:t>
            </a:r>
            <a:r>
              <a:rPr lang="en-US" sz="2400" dirty="0" smtClean="0">
                <a:sym typeface="Symbol" pitchFamily="18" charset="2"/>
              </a:rPr>
              <a:t>) into k bins  </a:t>
            </a:r>
            <a:r>
              <a:rPr lang="en-US" sz="2400" b="1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=[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000099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,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,...,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000099"/>
                </a:solidFill>
                <a:sym typeface="Symbol" pitchFamily="18" charset="2"/>
              </a:rPr>
              <a:t>k+1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]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  <a:buNone/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 pitchFamily="18" charset="2"/>
              </a:rPr>
              <a:t>A value z is naturally associated with a single bin: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B(z)=j    if    z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[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,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j+1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endParaRPr lang="en-US" dirty="0" smtClean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2862"/>
            <a:ext cx="8178800" cy="64633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MTM as a linear form:</a:t>
            </a:r>
            <a:endParaRPr lang="en-US" sz="36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3174128"/>
            <a:ext cx="8305800" cy="1676400"/>
          </a:xfrm>
          <a:prstGeom prst="rect">
            <a:avLst/>
          </a:prstGeom>
          <a:solidFill>
            <a:srgbClr val="FFFF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95400" y="4088528"/>
            <a:ext cx="6400800" cy="0"/>
          </a:xfrm>
          <a:prstGeom prst="line">
            <a:avLst/>
          </a:prstGeom>
          <a:noFill/>
          <a:ln w="28575">
            <a:solidFill>
              <a:srgbClr val="862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71600" y="40123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197366" y="401232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73868" y="4130566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9187" y="3185241"/>
            <a:ext cx="6756400" cy="979487"/>
            <a:chOff x="705" y="2839"/>
            <a:chExt cx="4256" cy="61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536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832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552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176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864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05" y="2839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</a:t>
              </a:r>
              <a:r>
                <a:rPr lang="en-US" sz="2000" baseline="-25000" dirty="0" smtClean="0">
                  <a:solidFill>
                    <a:srgbClr val="000099"/>
                  </a:solidFill>
                </a:rPr>
                <a:t>1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369" y="2839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</a:t>
              </a:r>
              <a:r>
                <a:rPr lang="en-US" sz="2000" baseline="-25000" dirty="0" smtClean="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567" y="2839"/>
              <a:ext cx="3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</a:t>
              </a:r>
              <a:r>
                <a:rPr lang="en-US" sz="2000" baseline="-25000" dirty="0" smtClean="0">
                  <a:solidFill>
                    <a:srgbClr val="000099"/>
                  </a:solidFill>
                </a:rPr>
                <a:t>k</a:t>
              </a:r>
              <a:r>
                <a:rPr lang="en-US" sz="2000" baseline="-25000" dirty="0" smtClean="0">
                  <a:solidFill>
                    <a:srgbClr val="002060"/>
                  </a:solidFill>
                </a:rPr>
                <a:t>+1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968" y="3216"/>
              <a:ext cx="48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352" y="3216"/>
              <a:ext cx="48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160" y="3216"/>
              <a:ext cx="48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164014" y="3174133"/>
            <a:ext cx="606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862000"/>
                </a:solidFill>
                <a:cs typeface="Arial" charset="0"/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862000"/>
                </a:solidFill>
                <a:cs typeface="Arial" charset="0"/>
                <a:sym typeface="Symbol" pitchFamily="18" charset="2"/>
              </a:rPr>
              <a:t>j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467600" y="40123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278140" y="3168873"/>
            <a:ext cx="760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862000"/>
                </a:solidFill>
                <a:cs typeface="Arial" charset="0"/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862000"/>
                </a:solidFill>
                <a:cs typeface="Arial" charset="0"/>
                <a:sym typeface="Symbol" pitchFamily="18" charset="2"/>
              </a:rPr>
              <a:t>j+1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6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48100" y="936625"/>
            <a:ext cx="1555750" cy="1892300"/>
            <a:chOff x="3308" y="2588"/>
            <a:chExt cx="980" cy="1192"/>
          </a:xfrm>
        </p:grpSpPr>
        <p:sp>
          <p:nvSpPr>
            <p:cNvPr id="414723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4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5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6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7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8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9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30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31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14733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734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5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6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7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8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9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0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1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2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3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04" name="Rectangle 84"/>
          <p:cNvSpPr>
            <a:spLocks noChangeArrowheads="1"/>
          </p:cNvSpPr>
          <p:nvPr/>
        </p:nvSpPr>
        <p:spPr bwMode="auto">
          <a:xfrm>
            <a:off x="3227388" y="1422400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3848100" y="936625"/>
            <a:ext cx="1555750" cy="1892300"/>
            <a:chOff x="1291" y="516"/>
            <a:chExt cx="980" cy="1192"/>
          </a:xfrm>
        </p:grpSpPr>
        <p:sp>
          <p:nvSpPr>
            <p:cNvPr id="414806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07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08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09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10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14812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13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4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5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6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7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8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9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20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21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22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23" name="Rectangle 103"/>
          <p:cNvSpPr>
            <a:spLocks noChangeArrowheads="1"/>
          </p:cNvSpPr>
          <p:nvPr/>
        </p:nvSpPr>
        <p:spPr bwMode="auto">
          <a:xfrm>
            <a:off x="2771775" y="1793875"/>
            <a:ext cx="1566863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3848100" y="936625"/>
            <a:ext cx="1552575" cy="1892300"/>
            <a:chOff x="2761" y="1962"/>
            <a:chExt cx="978" cy="1192"/>
          </a:xfrm>
        </p:grpSpPr>
        <p:sp>
          <p:nvSpPr>
            <p:cNvPr id="414825" name="Rectangle 51"/>
            <p:cNvSpPr>
              <a:spLocks noChangeArrowheads="1"/>
            </p:cNvSpPr>
            <p:nvPr/>
          </p:nvSpPr>
          <p:spPr bwMode="auto">
            <a:xfrm>
              <a:off x="2766" y="1962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6" name="Rectangle 59"/>
            <p:cNvSpPr>
              <a:spLocks noChangeArrowheads="1"/>
            </p:cNvSpPr>
            <p:nvPr/>
          </p:nvSpPr>
          <p:spPr bwMode="auto">
            <a:xfrm>
              <a:off x="2766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7" name="Rectangle 62"/>
            <p:cNvSpPr>
              <a:spLocks noChangeArrowheads="1"/>
            </p:cNvSpPr>
            <p:nvPr/>
          </p:nvSpPr>
          <p:spPr bwMode="auto">
            <a:xfrm>
              <a:off x="3253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8" name="Rectangle 69"/>
            <p:cNvSpPr>
              <a:spLocks noChangeArrowheads="1"/>
            </p:cNvSpPr>
            <p:nvPr/>
          </p:nvSpPr>
          <p:spPr bwMode="auto">
            <a:xfrm>
              <a:off x="3416" y="2360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9" name="Rectangle 98"/>
            <p:cNvSpPr>
              <a:spLocks noChangeArrowheads="1"/>
            </p:cNvSpPr>
            <p:nvPr/>
          </p:nvSpPr>
          <p:spPr bwMode="auto">
            <a:xfrm>
              <a:off x="3253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30" name="Rectangle 99"/>
            <p:cNvSpPr>
              <a:spLocks noChangeArrowheads="1"/>
            </p:cNvSpPr>
            <p:nvPr/>
          </p:nvSpPr>
          <p:spPr bwMode="auto">
            <a:xfrm>
              <a:off x="3416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761" y="1963"/>
              <a:ext cx="978" cy="1191"/>
              <a:chOff x="860" y="2467"/>
              <a:chExt cx="969" cy="1239"/>
            </a:xfrm>
          </p:grpSpPr>
          <p:sp>
            <p:nvSpPr>
              <p:cNvPr id="414832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33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4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5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6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7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8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9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40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41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42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43" name="Rectangle 123"/>
          <p:cNvSpPr>
            <a:spLocks noChangeArrowheads="1"/>
          </p:cNvSpPr>
          <p:nvPr/>
        </p:nvSpPr>
        <p:spPr bwMode="auto">
          <a:xfrm>
            <a:off x="2401888" y="2084388"/>
            <a:ext cx="1566862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8" name="Group 124"/>
          <p:cNvGrpSpPr>
            <a:grpSpLocks/>
          </p:cNvGrpSpPr>
          <p:nvPr/>
        </p:nvGrpSpPr>
        <p:grpSpPr bwMode="auto">
          <a:xfrm>
            <a:off x="3848100" y="936625"/>
            <a:ext cx="1555750" cy="1890713"/>
            <a:chOff x="3366" y="499"/>
            <a:chExt cx="980" cy="1191"/>
          </a:xfrm>
        </p:grpSpPr>
        <p:sp>
          <p:nvSpPr>
            <p:cNvPr id="414845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6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7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8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9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1485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5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6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6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62" name="Rectangle 142"/>
          <p:cNvSpPr>
            <a:spLocks noChangeArrowheads="1"/>
          </p:cNvSpPr>
          <p:nvPr/>
        </p:nvSpPr>
        <p:spPr bwMode="auto">
          <a:xfrm>
            <a:off x="1997075" y="2408238"/>
            <a:ext cx="1566863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3848100" y="936625"/>
            <a:ext cx="1555750" cy="1890713"/>
            <a:chOff x="2323" y="505"/>
            <a:chExt cx="980" cy="1191"/>
          </a:xfrm>
        </p:grpSpPr>
        <p:sp>
          <p:nvSpPr>
            <p:cNvPr id="414864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5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6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7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8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14870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71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2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3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4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5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6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7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8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9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80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81" name="Rectangle 161"/>
          <p:cNvSpPr>
            <a:spLocks noChangeArrowheads="1"/>
          </p:cNvSpPr>
          <p:nvPr/>
        </p:nvSpPr>
        <p:spPr bwMode="auto">
          <a:xfrm>
            <a:off x="1617663" y="2727325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2" name="Group 162"/>
          <p:cNvGrpSpPr>
            <a:grpSpLocks/>
          </p:cNvGrpSpPr>
          <p:nvPr/>
        </p:nvGrpSpPr>
        <p:grpSpPr bwMode="auto">
          <a:xfrm>
            <a:off x="3848100" y="936625"/>
            <a:ext cx="1555750" cy="1890713"/>
            <a:chOff x="228" y="502"/>
            <a:chExt cx="980" cy="1191"/>
          </a:xfrm>
        </p:grpSpPr>
        <p:sp>
          <p:nvSpPr>
            <p:cNvPr id="414883" name="Rectangle 60"/>
            <p:cNvSpPr>
              <a:spLocks noChangeArrowheads="1"/>
            </p:cNvSpPr>
            <p:nvPr/>
          </p:nvSpPr>
          <p:spPr bwMode="auto">
            <a:xfrm>
              <a:off x="395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4" name="Rectangle 61"/>
            <p:cNvSpPr>
              <a:spLocks noChangeArrowheads="1"/>
            </p:cNvSpPr>
            <p:nvPr/>
          </p:nvSpPr>
          <p:spPr bwMode="auto">
            <a:xfrm>
              <a:off x="558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5" name="Rectangle 70"/>
            <p:cNvSpPr>
              <a:spLocks noChangeArrowheads="1"/>
            </p:cNvSpPr>
            <p:nvPr/>
          </p:nvSpPr>
          <p:spPr bwMode="auto">
            <a:xfrm>
              <a:off x="1046" y="899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6" name="Rectangle 71"/>
            <p:cNvSpPr>
              <a:spLocks noChangeArrowheads="1"/>
            </p:cNvSpPr>
            <p:nvPr/>
          </p:nvSpPr>
          <p:spPr bwMode="auto">
            <a:xfrm>
              <a:off x="233" y="1096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7" name="Rectangle 91"/>
            <p:cNvSpPr>
              <a:spLocks noChangeArrowheads="1"/>
            </p:cNvSpPr>
            <p:nvPr/>
          </p:nvSpPr>
          <p:spPr bwMode="auto">
            <a:xfrm>
              <a:off x="558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8" name="Rectangle 92"/>
            <p:cNvSpPr>
              <a:spLocks noChangeArrowheads="1"/>
            </p:cNvSpPr>
            <p:nvPr/>
          </p:nvSpPr>
          <p:spPr bwMode="auto">
            <a:xfrm>
              <a:off x="720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9" name="Rectangle 100"/>
            <p:cNvSpPr>
              <a:spLocks noChangeArrowheads="1"/>
            </p:cNvSpPr>
            <p:nvPr/>
          </p:nvSpPr>
          <p:spPr bwMode="auto">
            <a:xfrm>
              <a:off x="1046" y="149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228" y="502"/>
              <a:ext cx="978" cy="1191"/>
              <a:chOff x="860" y="2467"/>
              <a:chExt cx="969" cy="1239"/>
            </a:xfrm>
          </p:grpSpPr>
          <p:sp>
            <p:nvSpPr>
              <p:cNvPr id="41489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9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90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90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122" name="Title 1"/>
          <p:cNvSpPr txBox="1">
            <a:spLocks/>
          </p:cNvSpPr>
          <p:nvPr/>
        </p:nvSpPr>
        <p:spPr>
          <a:xfrm>
            <a:off x="498143" y="275442"/>
            <a:ext cx="34597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Pattern Slices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126" name="Picture 3" descr="C:\Documents and Settings\user\Desktop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455" y="5281686"/>
            <a:ext cx="3476313" cy="966598"/>
          </a:xfrm>
          <a:prstGeom prst="rect">
            <a:avLst/>
          </a:prstGeom>
          <a:noFill/>
        </p:spPr>
      </p:pic>
      <p:sp>
        <p:nvSpPr>
          <p:cNvPr id="127" name="Content Placeholder 2"/>
          <p:cNvSpPr txBox="1">
            <a:spLocks/>
          </p:cNvSpPr>
          <p:nvPr/>
        </p:nvSpPr>
        <p:spPr>
          <a:xfrm>
            <a:off x="371522" y="5527344"/>
            <a:ext cx="8068441" cy="917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  <a:cs typeface="+mn-cs"/>
                <a:sym typeface="Symbol" pitchFamily="18" charset="2"/>
              </a:rPr>
              <a:t>We define a pattern slice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0222E-6 L -0.24323 0.26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3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0222E-6 L -0.20121 0.214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10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0222E-6 L -0.15694 0.166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8138E-6 L -0.11597 0.124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6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8138E-6 L -0.06649 0.07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804" grpId="0" animBg="1"/>
      <p:bldP spid="414823" grpId="0" animBg="1"/>
      <p:bldP spid="414843" grpId="0" animBg="1"/>
      <p:bldP spid="414862" grpId="0" animBg="1"/>
      <p:bldP spid="4148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3833813" y="933450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48100" y="936625"/>
            <a:ext cx="1555750" cy="1892300"/>
            <a:chOff x="3308" y="2588"/>
            <a:chExt cx="980" cy="1192"/>
          </a:xfrm>
        </p:grpSpPr>
        <p:sp>
          <p:nvSpPr>
            <p:cNvPr id="427012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3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4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5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6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7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8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19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20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27022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27023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4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5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6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7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8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9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30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31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32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033" name="Rectangle 25"/>
          <p:cNvSpPr>
            <a:spLocks noChangeArrowheads="1"/>
          </p:cNvSpPr>
          <p:nvPr/>
        </p:nvSpPr>
        <p:spPr bwMode="auto">
          <a:xfrm>
            <a:off x="3227388" y="1422400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24213" y="1416050"/>
            <a:ext cx="1555750" cy="1892300"/>
            <a:chOff x="1291" y="516"/>
            <a:chExt cx="980" cy="1192"/>
          </a:xfrm>
        </p:grpSpPr>
        <p:sp>
          <p:nvSpPr>
            <p:cNvPr id="427035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36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37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38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39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2704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2704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5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5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052" name="Rectangle 44"/>
          <p:cNvSpPr>
            <a:spLocks noChangeArrowheads="1"/>
          </p:cNvSpPr>
          <p:nvPr/>
        </p:nvSpPr>
        <p:spPr bwMode="auto">
          <a:xfrm>
            <a:off x="2771775" y="1793875"/>
            <a:ext cx="1566863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053" name="Rectangle 51"/>
          <p:cNvSpPr>
            <a:spLocks noChangeArrowheads="1"/>
          </p:cNvSpPr>
          <p:nvPr/>
        </p:nvSpPr>
        <p:spPr bwMode="auto">
          <a:xfrm>
            <a:off x="2779713" y="1776413"/>
            <a:ext cx="257175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27054" name="Rectangle 59"/>
          <p:cNvSpPr>
            <a:spLocks noChangeArrowheads="1"/>
          </p:cNvSpPr>
          <p:nvPr/>
        </p:nvSpPr>
        <p:spPr bwMode="auto">
          <a:xfrm>
            <a:off x="2779713" y="2092325"/>
            <a:ext cx="257175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27055" name="Rectangle 62"/>
          <p:cNvSpPr>
            <a:spLocks noChangeArrowheads="1"/>
          </p:cNvSpPr>
          <p:nvPr/>
        </p:nvSpPr>
        <p:spPr bwMode="auto">
          <a:xfrm>
            <a:off x="3552825" y="2092325"/>
            <a:ext cx="257175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27056" name="Rectangle 69"/>
          <p:cNvSpPr>
            <a:spLocks noChangeArrowheads="1"/>
          </p:cNvSpPr>
          <p:nvPr/>
        </p:nvSpPr>
        <p:spPr bwMode="auto">
          <a:xfrm>
            <a:off x="3811588" y="2408238"/>
            <a:ext cx="257175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27057" name="Rectangle 98"/>
          <p:cNvSpPr>
            <a:spLocks noChangeArrowheads="1"/>
          </p:cNvSpPr>
          <p:nvPr/>
        </p:nvSpPr>
        <p:spPr bwMode="auto">
          <a:xfrm>
            <a:off x="3552825" y="3346450"/>
            <a:ext cx="257175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27058" name="Rectangle 99"/>
          <p:cNvSpPr>
            <a:spLocks noChangeArrowheads="1"/>
          </p:cNvSpPr>
          <p:nvPr/>
        </p:nvSpPr>
        <p:spPr bwMode="auto">
          <a:xfrm>
            <a:off x="3811588" y="3346450"/>
            <a:ext cx="257175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771775" y="1778000"/>
            <a:ext cx="1552575" cy="1890713"/>
            <a:chOff x="860" y="2467"/>
            <a:chExt cx="969" cy="1239"/>
          </a:xfrm>
        </p:grpSpPr>
        <p:sp>
          <p:nvSpPr>
            <p:cNvPr id="427060" name="Rectangle 5"/>
            <p:cNvSpPr>
              <a:spLocks noChangeArrowheads="1"/>
            </p:cNvSpPr>
            <p:nvPr/>
          </p:nvSpPr>
          <p:spPr bwMode="auto">
            <a:xfrm>
              <a:off x="860" y="2467"/>
              <a:ext cx="969" cy="1238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61" name="Line 37"/>
            <p:cNvSpPr>
              <a:spLocks noChangeShapeType="1"/>
            </p:cNvSpPr>
            <p:nvPr/>
          </p:nvSpPr>
          <p:spPr bwMode="auto">
            <a:xfrm>
              <a:off x="102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2" name="Line 38"/>
            <p:cNvSpPr>
              <a:spLocks noChangeShapeType="1"/>
            </p:cNvSpPr>
            <p:nvPr/>
          </p:nvSpPr>
          <p:spPr bwMode="auto">
            <a:xfrm>
              <a:off x="118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3" name="Line 39"/>
            <p:cNvSpPr>
              <a:spLocks noChangeShapeType="1"/>
            </p:cNvSpPr>
            <p:nvPr/>
          </p:nvSpPr>
          <p:spPr bwMode="auto">
            <a:xfrm>
              <a:off x="134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4" name="Line 40"/>
            <p:cNvSpPr>
              <a:spLocks noChangeShapeType="1"/>
            </p:cNvSpPr>
            <p:nvPr/>
          </p:nvSpPr>
          <p:spPr bwMode="auto">
            <a:xfrm>
              <a:off x="150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5" name="Line 41"/>
            <p:cNvSpPr>
              <a:spLocks noChangeShapeType="1"/>
            </p:cNvSpPr>
            <p:nvPr/>
          </p:nvSpPr>
          <p:spPr bwMode="auto">
            <a:xfrm>
              <a:off x="166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6" name="Line 44"/>
            <p:cNvSpPr>
              <a:spLocks noChangeShapeType="1"/>
            </p:cNvSpPr>
            <p:nvPr/>
          </p:nvSpPr>
          <p:spPr bwMode="auto">
            <a:xfrm rot="-5400000">
              <a:off x="1348" y="301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7" name="Line 45"/>
            <p:cNvSpPr>
              <a:spLocks noChangeShapeType="1"/>
            </p:cNvSpPr>
            <p:nvPr/>
          </p:nvSpPr>
          <p:spPr bwMode="auto">
            <a:xfrm rot="-5400000">
              <a:off x="1348" y="2809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8" name="Line 46"/>
            <p:cNvSpPr>
              <a:spLocks noChangeShapeType="1"/>
            </p:cNvSpPr>
            <p:nvPr/>
          </p:nvSpPr>
          <p:spPr bwMode="auto">
            <a:xfrm rot="-5400000">
              <a:off x="1348" y="2600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9" name="Line 47"/>
            <p:cNvSpPr>
              <a:spLocks noChangeShapeType="1"/>
            </p:cNvSpPr>
            <p:nvPr/>
          </p:nvSpPr>
          <p:spPr bwMode="auto">
            <a:xfrm rot="-5400000">
              <a:off x="1348" y="2393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70" name="Line 48"/>
            <p:cNvSpPr>
              <a:spLocks noChangeShapeType="1"/>
            </p:cNvSpPr>
            <p:nvPr/>
          </p:nvSpPr>
          <p:spPr bwMode="auto">
            <a:xfrm rot="-5400000">
              <a:off x="1348" y="218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27071" name="Rectangle 63"/>
          <p:cNvSpPr>
            <a:spLocks noChangeArrowheads="1"/>
          </p:cNvSpPr>
          <p:nvPr/>
        </p:nvSpPr>
        <p:spPr bwMode="auto">
          <a:xfrm>
            <a:off x="2401888" y="2084388"/>
            <a:ext cx="1566862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401888" y="2068513"/>
            <a:ext cx="1555750" cy="1890712"/>
            <a:chOff x="3366" y="499"/>
            <a:chExt cx="980" cy="1191"/>
          </a:xfrm>
        </p:grpSpPr>
        <p:sp>
          <p:nvSpPr>
            <p:cNvPr id="427073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74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75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76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77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27079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27080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1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2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3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4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5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6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7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8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9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090" name="Rectangle 82"/>
          <p:cNvSpPr>
            <a:spLocks noChangeArrowheads="1"/>
          </p:cNvSpPr>
          <p:nvPr/>
        </p:nvSpPr>
        <p:spPr bwMode="auto">
          <a:xfrm>
            <a:off x="1997075" y="2408238"/>
            <a:ext cx="1566863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2006600" y="2392363"/>
            <a:ext cx="1555750" cy="1890712"/>
            <a:chOff x="2323" y="505"/>
            <a:chExt cx="980" cy="1191"/>
          </a:xfrm>
        </p:grpSpPr>
        <p:sp>
          <p:nvSpPr>
            <p:cNvPr id="427092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93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94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95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096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27098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27099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0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1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2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3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4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5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6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7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8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1" name="Group 101"/>
          <p:cNvGrpSpPr>
            <a:grpSpLocks/>
          </p:cNvGrpSpPr>
          <p:nvPr/>
        </p:nvGrpSpPr>
        <p:grpSpPr bwMode="auto">
          <a:xfrm>
            <a:off x="2012950" y="2398713"/>
            <a:ext cx="1555750" cy="1890712"/>
            <a:chOff x="2323" y="505"/>
            <a:chExt cx="980" cy="1191"/>
          </a:xfrm>
        </p:grpSpPr>
        <p:sp>
          <p:nvSpPr>
            <p:cNvPr id="427110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11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12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13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14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2711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2711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1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1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127" name="Rectangle 119"/>
          <p:cNvSpPr>
            <a:spLocks noChangeArrowheads="1"/>
          </p:cNvSpPr>
          <p:nvPr/>
        </p:nvSpPr>
        <p:spPr bwMode="auto">
          <a:xfrm>
            <a:off x="1617663" y="2727325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1617663" y="2711450"/>
            <a:ext cx="1555750" cy="1890713"/>
            <a:chOff x="228" y="502"/>
            <a:chExt cx="980" cy="1191"/>
          </a:xfrm>
        </p:grpSpPr>
        <p:sp>
          <p:nvSpPr>
            <p:cNvPr id="427129" name="Rectangle 60"/>
            <p:cNvSpPr>
              <a:spLocks noChangeArrowheads="1"/>
            </p:cNvSpPr>
            <p:nvPr/>
          </p:nvSpPr>
          <p:spPr bwMode="auto">
            <a:xfrm>
              <a:off x="395" y="70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30" name="Rectangle 61"/>
            <p:cNvSpPr>
              <a:spLocks noChangeArrowheads="1"/>
            </p:cNvSpPr>
            <p:nvPr/>
          </p:nvSpPr>
          <p:spPr bwMode="auto">
            <a:xfrm>
              <a:off x="558" y="70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31" name="Rectangle 70"/>
            <p:cNvSpPr>
              <a:spLocks noChangeArrowheads="1"/>
            </p:cNvSpPr>
            <p:nvPr/>
          </p:nvSpPr>
          <p:spPr bwMode="auto">
            <a:xfrm>
              <a:off x="1046" y="89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32" name="Rectangle 71"/>
            <p:cNvSpPr>
              <a:spLocks noChangeArrowheads="1"/>
            </p:cNvSpPr>
            <p:nvPr/>
          </p:nvSpPr>
          <p:spPr bwMode="auto">
            <a:xfrm>
              <a:off x="233" y="109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33" name="Rectangle 91"/>
            <p:cNvSpPr>
              <a:spLocks noChangeArrowheads="1"/>
            </p:cNvSpPr>
            <p:nvPr/>
          </p:nvSpPr>
          <p:spPr bwMode="auto">
            <a:xfrm>
              <a:off x="558" y="129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34" name="Rectangle 92"/>
            <p:cNvSpPr>
              <a:spLocks noChangeArrowheads="1"/>
            </p:cNvSpPr>
            <p:nvPr/>
          </p:nvSpPr>
          <p:spPr bwMode="auto">
            <a:xfrm>
              <a:off x="720" y="129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27135" name="Rectangle 100"/>
            <p:cNvSpPr>
              <a:spLocks noChangeArrowheads="1"/>
            </p:cNvSpPr>
            <p:nvPr/>
          </p:nvSpPr>
          <p:spPr bwMode="auto">
            <a:xfrm>
              <a:off x="1046" y="149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228" y="502"/>
              <a:ext cx="978" cy="1191"/>
              <a:chOff x="860" y="2467"/>
              <a:chExt cx="969" cy="1239"/>
            </a:xfrm>
          </p:grpSpPr>
          <p:sp>
            <p:nvSpPr>
              <p:cNvPr id="427137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27138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39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0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1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2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3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4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5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6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7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148" name="Oval 140"/>
          <p:cNvSpPr>
            <a:spLocks noChangeArrowheads="1"/>
          </p:cNvSpPr>
          <p:nvPr/>
        </p:nvSpPr>
        <p:spPr bwMode="auto">
          <a:xfrm>
            <a:off x="1230313" y="2573338"/>
            <a:ext cx="217487" cy="217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49" name="Oval 141"/>
          <p:cNvSpPr>
            <a:spLocks noChangeArrowheads="1"/>
          </p:cNvSpPr>
          <p:nvPr/>
        </p:nvSpPr>
        <p:spPr bwMode="auto">
          <a:xfrm>
            <a:off x="1652588" y="2212975"/>
            <a:ext cx="217487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0" name="Oval 142"/>
          <p:cNvSpPr>
            <a:spLocks noChangeArrowheads="1"/>
          </p:cNvSpPr>
          <p:nvPr/>
        </p:nvSpPr>
        <p:spPr bwMode="auto">
          <a:xfrm>
            <a:off x="2074863" y="1852613"/>
            <a:ext cx="217487" cy="2174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1" name="Oval 143"/>
          <p:cNvSpPr>
            <a:spLocks noChangeArrowheads="1"/>
          </p:cNvSpPr>
          <p:nvPr/>
        </p:nvSpPr>
        <p:spPr bwMode="auto">
          <a:xfrm>
            <a:off x="2497138" y="1493838"/>
            <a:ext cx="217487" cy="217487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2" name="Oval 144"/>
          <p:cNvSpPr>
            <a:spLocks noChangeArrowheads="1"/>
          </p:cNvSpPr>
          <p:nvPr/>
        </p:nvSpPr>
        <p:spPr bwMode="auto">
          <a:xfrm>
            <a:off x="2919413" y="1133475"/>
            <a:ext cx="217487" cy="2174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3" name="Oval 145"/>
          <p:cNvSpPr>
            <a:spLocks noChangeArrowheads="1"/>
          </p:cNvSpPr>
          <p:nvPr/>
        </p:nvSpPr>
        <p:spPr bwMode="auto">
          <a:xfrm>
            <a:off x="3341688" y="7747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0" name="Title 1"/>
          <p:cNvSpPr txBox="1">
            <a:spLocks/>
          </p:cNvSpPr>
          <p:nvPr/>
        </p:nvSpPr>
        <p:spPr>
          <a:xfrm>
            <a:off x="498143" y="275442"/>
            <a:ext cx="34597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Pattern Slices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 bwMode="auto">
          <a:xfrm rot="10800000">
            <a:off x="3310760" y="4556235"/>
            <a:ext cx="1490433" cy="299779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 bwMode="auto">
          <a:xfrm rot="10800000">
            <a:off x="3641835" y="4177863"/>
            <a:ext cx="1584711" cy="298289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273067" y="429645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2</a:t>
            </a:r>
            <a:r>
              <a:rPr lang="en-US" sz="2000" baseline="30000" dirty="0" smtClean="0">
                <a:solidFill>
                  <a:srgbClr val="C00000"/>
                </a:solidFill>
              </a:rPr>
              <a:t>nd</a:t>
            </a:r>
            <a:r>
              <a:rPr lang="en-US" sz="2000" dirty="0" smtClean="0">
                <a:solidFill>
                  <a:srgbClr val="C00000"/>
                </a:solidFill>
              </a:rPr>
              <a:t> slice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baseline="30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852260" y="466721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1</a:t>
            </a:r>
            <a:r>
              <a:rPr lang="en-US" sz="2000" baseline="30000" dirty="0" smtClean="0">
                <a:solidFill>
                  <a:srgbClr val="C00000"/>
                </a:solidFill>
              </a:rPr>
              <a:t>st </a:t>
            </a:r>
            <a:r>
              <a:rPr lang="en-US" sz="2000" dirty="0" smtClean="0">
                <a:solidFill>
                  <a:srgbClr val="C00000"/>
                </a:solidFill>
              </a:rPr>
              <a:t>slice 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baseline="30000" dirty="0" smtClean="0">
                <a:solidFill>
                  <a:srgbClr val="C00000"/>
                </a:solidFill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18788" y="4264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2891746" y="42510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8" name="Picture 3" descr="C:\Documents and Settings\user\Desktop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455" y="5281686"/>
            <a:ext cx="3476313" cy="966598"/>
          </a:xfrm>
          <a:prstGeom prst="rect">
            <a:avLst/>
          </a:prstGeom>
          <a:noFill/>
        </p:spPr>
      </p:pic>
      <p:sp>
        <p:nvSpPr>
          <p:cNvPr id="159" name="Content Placeholder 2"/>
          <p:cNvSpPr txBox="1">
            <a:spLocks/>
          </p:cNvSpPr>
          <p:nvPr/>
        </p:nvSpPr>
        <p:spPr>
          <a:xfrm>
            <a:off x="371522" y="5527344"/>
            <a:ext cx="8068441" cy="917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  <a:cs typeface="+mn-cs"/>
                <a:sym typeface="Symbol" pitchFamily="18" charset="2"/>
              </a:rPr>
              <a:t>We define a pattern slice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3833813" y="933450"/>
            <a:ext cx="1570037" cy="1895475"/>
            <a:chOff x="2415" y="588"/>
            <a:chExt cx="989" cy="1194"/>
          </a:xfrm>
        </p:grpSpPr>
        <p:sp>
          <p:nvSpPr>
            <p:cNvPr id="431106" name="Rectangle 2"/>
            <p:cNvSpPr>
              <a:spLocks noChangeArrowheads="1"/>
            </p:cNvSpPr>
            <p:nvPr/>
          </p:nvSpPr>
          <p:spPr bwMode="auto">
            <a:xfrm>
              <a:off x="2415" y="588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24" y="590"/>
              <a:ext cx="980" cy="1192"/>
              <a:chOff x="3308" y="2588"/>
              <a:chExt cx="980" cy="1192"/>
            </a:xfrm>
          </p:grpSpPr>
          <p:sp>
            <p:nvSpPr>
              <p:cNvPr id="431108" name="Rectangle 52"/>
              <p:cNvSpPr>
                <a:spLocks noChangeArrowheads="1"/>
              </p:cNvSpPr>
              <p:nvPr/>
            </p:nvSpPr>
            <p:spPr bwMode="auto">
              <a:xfrm>
                <a:off x="3475" y="2588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09" name="Rectangle 53"/>
              <p:cNvSpPr>
                <a:spLocks noChangeArrowheads="1"/>
              </p:cNvSpPr>
              <p:nvPr/>
            </p:nvSpPr>
            <p:spPr bwMode="auto">
              <a:xfrm>
                <a:off x="3638" y="2588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0" name="Rectangle 54"/>
              <p:cNvSpPr>
                <a:spLocks noChangeArrowheads="1"/>
              </p:cNvSpPr>
              <p:nvPr/>
            </p:nvSpPr>
            <p:spPr bwMode="auto">
              <a:xfrm>
                <a:off x="3800" y="2588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1" name="Rectangle 65"/>
              <p:cNvSpPr>
                <a:spLocks noChangeArrowheads="1"/>
              </p:cNvSpPr>
              <p:nvPr/>
            </p:nvSpPr>
            <p:spPr bwMode="auto">
              <a:xfrm>
                <a:off x="3313" y="2986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2" name="Rectangle 71"/>
              <p:cNvSpPr>
                <a:spLocks noChangeArrowheads="1"/>
              </p:cNvSpPr>
              <p:nvPr/>
            </p:nvSpPr>
            <p:spPr bwMode="auto">
              <a:xfrm>
                <a:off x="3313" y="3183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3" name="Rectangle 89"/>
              <p:cNvSpPr>
                <a:spLocks noChangeArrowheads="1"/>
              </p:cNvSpPr>
              <p:nvPr/>
            </p:nvSpPr>
            <p:spPr bwMode="auto">
              <a:xfrm>
                <a:off x="3313" y="3380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4" name="Rectangle 94"/>
              <p:cNvSpPr>
                <a:spLocks noChangeArrowheads="1"/>
              </p:cNvSpPr>
              <p:nvPr/>
            </p:nvSpPr>
            <p:spPr bwMode="auto">
              <a:xfrm>
                <a:off x="4126" y="338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5" name="Rectangle 96"/>
              <p:cNvSpPr>
                <a:spLocks noChangeArrowheads="1"/>
              </p:cNvSpPr>
              <p:nvPr/>
            </p:nvSpPr>
            <p:spPr bwMode="auto">
              <a:xfrm>
                <a:off x="3475" y="3577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16" name="Rectangle 97"/>
              <p:cNvSpPr>
                <a:spLocks noChangeArrowheads="1"/>
              </p:cNvSpPr>
              <p:nvPr/>
            </p:nvSpPr>
            <p:spPr bwMode="auto">
              <a:xfrm>
                <a:off x="3638" y="3577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grpSp>
            <p:nvGrpSpPr>
              <p:cNvPr id="4" name="Group 58"/>
              <p:cNvGrpSpPr>
                <a:grpSpLocks/>
              </p:cNvGrpSpPr>
              <p:nvPr/>
            </p:nvGrpSpPr>
            <p:grpSpPr bwMode="auto">
              <a:xfrm>
                <a:off x="3308" y="2589"/>
                <a:ext cx="978" cy="1191"/>
                <a:chOff x="860" y="2467"/>
                <a:chExt cx="969" cy="1239"/>
              </a:xfrm>
            </p:grpSpPr>
            <p:sp>
              <p:nvSpPr>
                <p:cNvPr id="431118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19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0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1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2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3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3224213" y="1416050"/>
            <a:ext cx="1570037" cy="1892300"/>
            <a:chOff x="2031" y="892"/>
            <a:chExt cx="989" cy="1192"/>
          </a:xfrm>
        </p:grpSpPr>
        <p:sp>
          <p:nvSpPr>
            <p:cNvPr id="431129" name="Rectangle 25"/>
            <p:cNvSpPr>
              <a:spLocks noChangeArrowheads="1"/>
            </p:cNvSpPr>
            <p:nvPr/>
          </p:nvSpPr>
          <p:spPr bwMode="auto">
            <a:xfrm>
              <a:off x="2033" y="896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031" y="892"/>
              <a:ext cx="980" cy="1192"/>
              <a:chOff x="1291" y="516"/>
              <a:chExt cx="980" cy="1192"/>
            </a:xfrm>
          </p:grpSpPr>
          <p:sp>
            <p:nvSpPr>
              <p:cNvPr id="431131" name="Rectangle 55"/>
              <p:cNvSpPr>
                <a:spLocks noChangeArrowheads="1"/>
              </p:cNvSpPr>
              <p:nvPr/>
            </p:nvSpPr>
            <p:spPr bwMode="auto">
              <a:xfrm>
                <a:off x="1946" y="51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32" name="Rectangle 56"/>
              <p:cNvSpPr>
                <a:spLocks noChangeArrowheads="1"/>
              </p:cNvSpPr>
              <p:nvPr/>
            </p:nvSpPr>
            <p:spPr bwMode="auto">
              <a:xfrm>
                <a:off x="2109" y="51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33" name="Rectangle 63"/>
              <p:cNvSpPr>
                <a:spLocks noChangeArrowheads="1"/>
              </p:cNvSpPr>
              <p:nvPr/>
            </p:nvSpPr>
            <p:spPr bwMode="auto">
              <a:xfrm>
                <a:off x="1946" y="715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34" name="Rectangle 90"/>
              <p:cNvSpPr>
                <a:spLocks noChangeArrowheads="1"/>
              </p:cNvSpPr>
              <p:nvPr/>
            </p:nvSpPr>
            <p:spPr bwMode="auto">
              <a:xfrm>
                <a:off x="1458" y="1308"/>
                <a:ext cx="162" cy="198"/>
              </a:xfrm>
              <a:prstGeom prst="rect">
                <a:avLst/>
              </a:prstGeom>
              <a:solidFill>
                <a:srgbClr val="6BA42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35" name="Rectangle 95"/>
              <p:cNvSpPr>
                <a:spLocks noChangeArrowheads="1"/>
              </p:cNvSpPr>
              <p:nvPr/>
            </p:nvSpPr>
            <p:spPr bwMode="auto">
              <a:xfrm>
                <a:off x="1296" y="1505"/>
                <a:ext cx="162" cy="198"/>
              </a:xfrm>
              <a:prstGeom prst="rect">
                <a:avLst/>
              </a:prstGeom>
              <a:solidFill>
                <a:srgbClr val="6BA42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grpSp>
            <p:nvGrpSpPr>
              <p:cNvPr id="7" name="Group 58"/>
              <p:cNvGrpSpPr>
                <a:grpSpLocks/>
              </p:cNvGrpSpPr>
              <p:nvPr/>
            </p:nvGrpSpPr>
            <p:grpSpPr bwMode="auto">
              <a:xfrm>
                <a:off x="1291" y="517"/>
                <a:ext cx="978" cy="1191"/>
                <a:chOff x="860" y="2467"/>
                <a:chExt cx="969" cy="1239"/>
              </a:xfrm>
            </p:grpSpPr>
            <p:sp>
              <p:nvSpPr>
                <p:cNvPr id="431137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38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39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0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1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2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2771775" y="1776413"/>
            <a:ext cx="1566863" cy="1892300"/>
            <a:chOff x="1746" y="1119"/>
            <a:chExt cx="987" cy="1192"/>
          </a:xfrm>
        </p:grpSpPr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46" y="1130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149" name="Rectangle 51"/>
            <p:cNvSpPr>
              <a:spLocks noChangeArrowheads="1"/>
            </p:cNvSpPr>
            <p:nvPr/>
          </p:nvSpPr>
          <p:spPr bwMode="auto">
            <a:xfrm>
              <a:off x="1751" y="111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1150" name="Rectangle 59"/>
            <p:cNvSpPr>
              <a:spLocks noChangeArrowheads="1"/>
            </p:cNvSpPr>
            <p:nvPr/>
          </p:nvSpPr>
          <p:spPr bwMode="auto">
            <a:xfrm>
              <a:off x="1751" y="1318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1151" name="Rectangle 62"/>
            <p:cNvSpPr>
              <a:spLocks noChangeArrowheads="1"/>
            </p:cNvSpPr>
            <p:nvPr/>
          </p:nvSpPr>
          <p:spPr bwMode="auto">
            <a:xfrm>
              <a:off x="2238" y="1318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1152" name="Rectangle 69"/>
            <p:cNvSpPr>
              <a:spLocks noChangeArrowheads="1"/>
            </p:cNvSpPr>
            <p:nvPr/>
          </p:nvSpPr>
          <p:spPr bwMode="auto">
            <a:xfrm>
              <a:off x="2401" y="1517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1153" name="Rectangle 98"/>
            <p:cNvSpPr>
              <a:spLocks noChangeArrowheads="1"/>
            </p:cNvSpPr>
            <p:nvPr/>
          </p:nvSpPr>
          <p:spPr bwMode="auto">
            <a:xfrm>
              <a:off x="2238" y="2108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1154" name="Rectangle 99"/>
            <p:cNvSpPr>
              <a:spLocks noChangeArrowheads="1"/>
            </p:cNvSpPr>
            <p:nvPr/>
          </p:nvSpPr>
          <p:spPr bwMode="auto">
            <a:xfrm>
              <a:off x="2401" y="210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1746" y="1120"/>
              <a:ext cx="978" cy="1191"/>
              <a:chOff x="860" y="2467"/>
              <a:chExt cx="969" cy="1239"/>
            </a:xfrm>
          </p:grpSpPr>
          <p:sp>
            <p:nvSpPr>
              <p:cNvPr id="43115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5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5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5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0" name="Group 234"/>
          <p:cNvGrpSpPr>
            <a:grpSpLocks/>
          </p:cNvGrpSpPr>
          <p:nvPr/>
        </p:nvGrpSpPr>
        <p:grpSpPr bwMode="auto">
          <a:xfrm>
            <a:off x="2415536" y="2068514"/>
            <a:ext cx="1566862" cy="1890712"/>
            <a:chOff x="1513" y="1303"/>
            <a:chExt cx="987" cy="1191"/>
          </a:xfrm>
        </p:grpSpPr>
        <p:sp>
          <p:nvSpPr>
            <p:cNvPr id="431167" name="Rectangle 63"/>
            <p:cNvSpPr>
              <a:spLocks noChangeArrowheads="1"/>
            </p:cNvSpPr>
            <p:nvPr/>
          </p:nvSpPr>
          <p:spPr bwMode="auto">
            <a:xfrm>
              <a:off x="1513" y="1313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513" y="1303"/>
              <a:ext cx="980" cy="1191"/>
              <a:chOff x="3366" y="499"/>
              <a:chExt cx="980" cy="1191"/>
            </a:xfrm>
          </p:grpSpPr>
          <p:sp>
            <p:nvSpPr>
              <p:cNvPr id="431169" name="Rectangle 67"/>
              <p:cNvSpPr>
                <a:spLocks noChangeArrowheads="1"/>
              </p:cNvSpPr>
              <p:nvPr/>
            </p:nvSpPr>
            <p:spPr bwMode="auto">
              <a:xfrm>
                <a:off x="3696" y="89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70" name="Rectangle 68"/>
              <p:cNvSpPr>
                <a:spLocks noChangeArrowheads="1"/>
              </p:cNvSpPr>
              <p:nvPr/>
            </p:nvSpPr>
            <p:spPr bwMode="auto">
              <a:xfrm>
                <a:off x="3858" y="89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71" name="Rectangle 73"/>
              <p:cNvSpPr>
                <a:spLocks noChangeArrowheads="1"/>
              </p:cNvSpPr>
              <p:nvPr/>
            </p:nvSpPr>
            <p:spPr bwMode="auto">
              <a:xfrm>
                <a:off x="3696" y="10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72" name="Rectangle 74"/>
              <p:cNvSpPr>
                <a:spLocks noChangeArrowheads="1"/>
              </p:cNvSpPr>
              <p:nvPr/>
            </p:nvSpPr>
            <p:spPr bwMode="auto">
              <a:xfrm>
                <a:off x="3858" y="10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173" name="Rectangle 76"/>
              <p:cNvSpPr>
                <a:spLocks noChangeArrowheads="1"/>
              </p:cNvSpPr>
              <p:nvPr/>
            </p:nvSpPr>
            <p:spPr bwMode="auto">
              <a:xfrm>
                <a:off x="4184" y="10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3366" y="499"/>
                <a:ext cx="978" cy="1191"/>
                <a:chOff x="860" y="2467"/>
                <a:chExt cx="969" cy="1239"/>
              </a:xfrm>
            </p:grpSpPr>
            <p:sp>
              <p:nvSpPr>
                <p:cNvPr id="431175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76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77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78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79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0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13" name="Group 231"/>
          <p:cNvGrpSpPr>
            <a:grpSpLocks/>
          </p:cNvGrpSpPr>
          <p:nvPr/>
        </p:nvGrpSpPr>
        <p:grpSpPr bwMode="auto">
          <a:xfrm>
            <a:off x="1997075" y="2392363"/>
            <a:ext cx="1571625" cy="1897062"/>
            <a:chOff x="1258" y="1507"/>
            <a:chExt cx="990" cy="1195"/>
          </a:xfrm>
        </p:grpSpPr>
        <p:sp>
          <p:nvSpPr>
            <p:cNvPr id="431186" name="Rectangle 82"/>
            <p:cNvSpPr>
              <a:spLocks noChangeArrowheads="1"/>
            </p:cNvSpPr>
            <p:nvPr/>
          </p:nvSpPr>
          <p:spPr bwMode="auto">
            <a:xfrm>
              <a:off x="1258" y="1517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4" name="Group 230"/>
            <p:cNvGrpSpPr>
              <a:grpSpLocks/>
            </p:cNvGrpSpPr>
            <p:nvPr/>
          </p:nvGrpSpPr>
          <p:grpSpPr bwMode="auto">
            <a:xfrm>
              <a:off x="1264" y="1507"/>
              <a:ext cx="984" cy="1195"/>
              <a:chOff x="1264" y="1507"/>
              <a:chExt cx="984" cy="1195"/>
            </a:xfrm>
          </p:grpSpPr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1264" y="1507"/>
                <a:ext cx="980" cy="1191"/>
                <a:chOff x="2323" y="505"/>
                <a:chExt cx="980" cy="1191"/>
              </a:xfrm>
            </p:grpSpPr>
            <p:sp>
              <p:nvSpPr>
                <p:cNvPr id="431188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1" y="703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89" name="Rectangle 66"/>
                <p:cNvSpPr>
                  <a:spLocks noChangeArrowheads="1"/>
                </p:cNvSpPr>
                <p:nvPr/>
              </p:nvSpPr>
              <p:spPr bwMode="auto">
                <a:xfrm>
                  <a:off x="2490" y="902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90" name="Rectangle 72"/>
                <p:cNvSpPr>
                  <a:spLocks noChangeArrowheads="1"/>
                </p:cNvSpPr>
                <p:nvPr/>
              </p:nvSpPr>
              <p:spPr bwMode="auto">
                <a:xfrm>
                  <a:off x="2490" y="1099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91" name="Rectangle 75"/>
                <p:cNvSpPr>
                  <a:spLocks noChangeArrowheads="1"/>
                </p:cNvSpPr>
                <p:nvPr/>
              </p:nvSpPr>
              <p:spPr bwMode="auto">
                <a:xfrm>
                  <a:off x="2978" y="1099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192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8" y="1296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grpSp>
              <p:nvGrpSpPr>
                <p:cNvPr id="16" name="Group 58"/>
                <p:cNvGrpSpPr>
                  <a:grpSpLocks/>
                </p:cNvGrpSpPr>
                <p:nvPr/>
              </p:nvGrpSpPr>
              <p:grpSpPr bwMode="auto">
                <a:xfrm>
                  <a:off x="2323" y="505"/>
                  <a:ext cx="978" cy="1191"/>
                  <a:chOff x="860" y="2467"/>
                  <a:chExt cx="969" cy="1239"/>
                </a:xfrm>
              </p:grpSpPr>
              <p:sp>
                <p:nvSpPr>
                  <p:cNvPr id="43119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467"/>
                    <a:ext cx="969" cy="123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/>
                    <a:endParaRPr lang="en-US"/>
                  </a:p>
                </p:txBody>
              </p:sp>
              <p:sp>
                <p:nvSpPr>
                  <p:cNvPr id="43119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8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0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0" name="Line 4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301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1" name="Line 4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809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2" name="Line 4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600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3" name="Line 4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393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4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18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17" name="Group 101"/>
              <p:cNvGrpSpPr>
                <a:grpSpLocks/>
              </p:cNvGrpSpPr>
              <p:nvPr/>
            </p:nvGrpSpPr>
            <p:grpSpPr bwMode="auto">
              <a:xfrm>
                <a:off x="1268" y="1512"/>
                <a:ext cx="980" cy="1190"/>
                <a:chOff x="2323" y="506"/>
                <a:chExt cx="980" cy="1190"/>
              </a:xfrm>
            </p:grpSpPr>
            <p:sp>
              <p:nvSpPr>
                <p:cNvPr id="431206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1" y="703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207" name="Rectangle 66"/>
                <p:cNvSpPr>
                  <a:spLocks noChangeArrowheads="1"/>
                </p:cNvSpPr>
                <p:nvPr/>
              </p:nvSpPr>
              <p:spPr bwMode="auto">
                <a:xfrm>
                  <a:off x="2490" y="902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208" name="Rectangle 72"/>
                <p:cNvSpPr>
                  <a:spLocks noChangeArrowheads="1"/>
                </p:cNvSpPr>
                <p:nvPr/>
              </p:nvSpPr>
              <p:spPr bwMode="auto">
                <a:xfrm>
                  <a:off x="2490" y="1099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209" name="Rectangle 75"/>
                <p:cNvSpPr>
                  <a:spLocks noChangeArrowheads="1"/>
                </p:cNvSpPr>
                <p:nvPr/>
              </p:nvSpPr>
              <p:spPr bwMode="auto">
                <a:xfrm>
                  <a:off x="2978" y="1099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210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8" y="1296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grpSp>
              <p:nvGrpSpPr>
                <p:cNvPr id="18" name="Group 58"/>
                <p:cNvGrpSpPr>
                  <a:grpSpLocks/>
                </p:cNvGrpSpPr>
                <p:nvPr/>
              </p:nvGrpSpPr>
              <p:grpSpPr bwMode="auto">
                <a:xfrm>
                  <a:off x="2323" y="506"/>
                  <a:ext cx="978" cy="1190"/>
                  <a:chOff x="860" y="2468"/>
                  <a:chExt cx="969" cy="1238"/>
                </a:xfrm>
              </p:grpSpPr>
              <p:sp>
                <p:nvSpPr>
                  <p:cNvPr id="431212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468"/>
                    <a:ext cx="969" cy="1238"/>
                  </a:xfrm>
                  <a:prstGeom prst="rect">
                    <a:avLst/>
                  </a:prstGeom>
                  <a:noFill/>
                  <a:ln w="28575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/>
                    <a:endParaRPr lang="en-US"/>
                  </a:p>
                </p:txBody>
              </p:sp>
              <p:sp>
                <p:nvSpPr>
                  <p:cNvPr id="43121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8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0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8" name="Line 4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301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9" name="Line 4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809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20" name="Line 4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600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21" name="Line 4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393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22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18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</p:grpSp>
      </p:grpSp>
      <p:grpSp>
        <p:nvGrpSpPr>
          <p:cNvPr id="19" name="Group 193"/>
          <p:cNvGrpSpPr>
            <a:grpSpLocks/>
          </p:cNvGrpSpPr>
          <p:nvPr/>
        </p:nvGrpSpPr>
        <p:grpSpPr bwMode="auto">
          <a:xfrm>
            <a:off x="1617663" y="2711450"/>
            <a:ext cx="1566862" cy="1890713"/>
            <a:chOff x="1019" y="1708"/>
            <a:chExt cx="987" cy="1191"/>
          </a:xfrm>
        </p:grpSpPr>
        <p:sp>
          <p:nvSpPr>
            <p:cNvPr id="431223" name="Rectangle 119"/>
            <p:cNvSpPr>
              <a:spLocks noChangeArrowheads="1"/>
            </p:cNvSpPr>
            <p:nvPr/>
          </p:nvSpPr>
          <p:spPr bwMode="auto">
            <a:xfrm>
              <a:off x="1019" y="1718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20" name="Group 120"/>
            <p:cNvGrpSpPr>
              <a:grpSpLocks/>
            </p:cNvGrpSpPr>
            <p:nvPr/>
          </p:nvGrpSpPr>
          <p:grpSpPr bwMode="auto">
            <a:xfrm>
              <a:off x="1019" y="1708"/>
              <a:ext cx="980" cy="1191"/>
              <a:chOff x="228" y="502"/>
              <a:chExt cx="980" cy="1191"/>
            </a:xfrm>
          </p:grpSpPr>
          <p:sp>
            <p:nvSpPr>
              <p:cNvPr id="431225" name="Rectangle 60"/>
              <p:cNvSpPr>
                <a:spLocks noChangeArrowheads="1"/>
              </p:cNvSpPr>
              <p:nvPr/>
            </p:nvSpPr>
            <p:spPr bwMode="auto">
              <a:xfrm>
                <a:off x="395" y="70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26" name="Rectangle 61"/>
              <p:cNvSpPr>
                <a:spLocks noChangeArrowheads="1"/>
              </p:cNvSpPr>
              <p:nvPr/>
            </p:nvSpPr>
            <p:spPr bwMode="auto">
              <a:xfrm>
                <a:off x="558" y="70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27" name="Rectangle 70"/>
              <p:cNvSpPr>
                <a:spLocks noChangeArrowheads="1"/>
              </p:cNvSpPr>
              <p:nvPr/>
            </p:nvSpPr>
            <p:spPr bwMode="auto">
              <a:xfrm>
                <a:off x="1046" y="899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28" name="Rectangle 71"/>
              <p:cNvSpPr>
                <a:spLocks noChangeArrowheads="1"/>
              </p:cNvSpPr>
              <p:nvPr/>
            </p:nvSpPr>
            <p:spPr bwMode="auto">
              <a:xfrm>
                <a:off x="233" y="109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29" name="Rectangle 91"/>
              <p:cNvSpPr>
                <a:spLocks noChangeArrowheads="1"/>
              </p:cNvSpPr>
              <p:nvPr/>
            </p:nvSpPr>
            <p:spPr bwMode="auto">
              <a:xfrm>
                <a:off x="558" y="12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30" name="Rectangle 92"/>
              <p:cNvSpPr>
                <a:spLocks noChangeArrowheads="1"/>
              </p:cNvSpPr>
              <p:nvPr/>
            </p:nvSpPr>
            <p:spPr bwMode="auto">
              <a:xfrm>
                <a:off x="720" y="12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31" name="Rectangle 100"/>
              <p:cNvSpPr>
                <a:spLocks noChangeArrowheads="1"/>
              </p:cNvSpPr>
              <p:nvPr/>
            </p:nvSpPr>
            <p:spPr bwMode="auto">
              <a:xfrm>
                <a:off x="1046" y="149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228" y="502"/>
                <a:ext cx="978" cy="1191"/>
                <a:chOff x="860" y="2467"/>
                <a:chExt cx="969" cy="1239"/>
              </a:xfrm>
            </p:grpSpPr>
            <p:sp>
              <p:nvSpPr>
                <p:cNvPr id="431233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1234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5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6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7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8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22" name="Group 199"/>
          <p:cNvGrpSpPr>
            <a:grpSpLocks/>
          </p:cNvGrpSpPr>
          <p:nvPr/>
        </p:nvGrpSpPr>
        <p:grpSpPr bwMode="auto">
          <a:xfrm>
            <a:off x="5859479" y="2290763"/>
            <a:ext cx="180975" cy="2703512"/>
            <a:chOff x="3695" y="1452"/>
            <a:chExt cx="114" cy="1703"/>
          </a:xfrm>
        </p:grpSpPr>
        <p:grpSp>
          <p:nvGrpSpPr>
            <p:cNvPr id="23" name="Group 192"/>
            <p:cNvGrpSpPr>
              <a:grpSpLocks/>
            </p:cNvGrpSpPr>
            <p:nvPr/>
          </p:nvGrpSpPr>
          <p:grpSpPr bwMode="auto">
            <a:xfrm>
              <a:off x="3695" y="1452"/>
              <a:ext cx="114" cy="1703"/>
              <a:chOff x="4127" y="420"/>
              <a:chExt cx="174" cy="2984"/>
            </a:xfrm>
          </p:grpSpPr>
          <p:sp>
            <p:nvSpPr>
              <p:cNvPr id="431272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273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78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79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0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1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2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5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6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7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8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9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2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3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4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5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298" name="Rectangle 194"/>
            <p:cNvSpPr>
              <a:spLocks noChangeArrowheads="1"/>
            </p:cNvSpPr>
            <p:nvPr/>
          </p:nvSpPr>
          <p:spPr bwMode="auto">
            <a:xfrm>
              <a:off x="3696" y="1788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00" name="Rectangle 196"/>
            <p:cNvSpPr>
              <a:spLocks noChangeArrowheads="1"/>
            </p:cNvSpPr>
            <p:nvPr/>
          </p:nvSpPr>
          <p:spPr bwMode="auto">
            <a:xfrm>
              <a:off x="3695" y="2360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02" name="Rectangle 198"/>
            <p:cNvSpPr>
              <a:spLocks noChangeArrowheads="1"/>
            </p:cNvSpPr>
            <p:nvPr/>
          </p:nvSpPr>
          <p:spPr bwMode="auto">
            <a:xfrm>
              <a:off x="3696" y="3039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31304" name="Oval 200"/>
          <p:cNvSpPr>
            <a:spLocks noChangeArrowheads="1"/>
          </p:cNvSpPr>
          <p:nvPr/>
        </p:nvSpPr>
        <p:spPr bwMode="auto">
          <a:xfrm>
            <a:off x="1230313" y="2573338"/>
            <a:ext cx="217487" cy="217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5" name="Oval 201"/>
          <p:cNvSpPr>
            <a:spLocks noChangeArrowheads="1"/>
          </p:cNvSpPr>
          <p:nvPr/>
        </p:nvSpPr>
        <p:spPr bwMode="auto">
          <a:xfrm>
            <a:off x="1652588" y="2212975"/>
            <a:ext cx="217487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6" name="Oval 202"/>
          <p:cNvSpPr>
            <a:spLocks noChangeArrowheads="1"/>
          </p:cNvSpPr>
          <p:nvPr/>
        </p:nvSpPr>
        <p:spPr bwMode="auto">
          <a:xfrm>
            <a:off x="2074863" y="1852613"/>
            <a:ext cx="217487" cy="2174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7" name="Oval 203"/>
          <p:cNvSpPr>
            <a:spLocks noChangeArrowheads="1"/>
          </p:cNvSpPr>
          <p:nvPr/>
        </p:nvSpPr>
        <p:spPr bwMode="auto">
          <a:xfrm>
            <a:off x="2497138" y="1493838"/>
            <a:ext cx="217487" cy="217487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8" name="Oval 204"/>
          <p:cNvSpPr>
            <a:spLocks noChangeArrowheads="1"/>
          </p:cNvSpPr>
          <p:nvPr/>
        </p:nvSpPr>
        <p:spPr bwMode="auto">
          <a:xfrm>
            <a:off x="2919413" y="1133475"/>
            <a:ext cx="217487" cy="2174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9" name="Oval 205"/>
          <p:cNvSpPr>
            <a:spLocks noChangeArrowheads="1"/>
          </p:cNvSpPr>
          <p:nvPr/>
        </p:nvSpPr>
        <p:spPr bwMode="auto">
          <a:xfrm>
            <a:off x="3341688" y="7747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4" name="Group 229"/>
          <p:cNvGrpSpPr>
            <a:grpSpLocks/>
          </p:cNvGrpSpPr>
          <p:nvPr/>
        </p:nvGrpSpPr>
        <p:grpSpPr bwMode="auto">
          <a:xfrm>
            <a:off x="6035658" y="2290763"/>
            <a:ext cx="180975" cy="2703512"/>
            <a:chOff x="3802" y="1451"/>
            <a:chExt cx="114" cy="1703"/>
          </a:xfrm>
        </p:grpSpPr>
        <p:grpSp>
          <p:nvGrpSpPr>
            <p:cNvPr id="25" name="Group 207"/>
            <p:cNvGrpSpPr>
              <a:grpSpLocks/>
            </p:cNvGrpSpPr>
            <p:nvPr/>
          </p:nvGrpSpPr>
          <p:grpSpPr bwMode="auto">
            <a:xfrm>
              <a:off x="3802" y="1451"/>
              <a:ext cx="114" cy="1703"/>
              <a:chOff x="4127" y="420"/>
              <a:chExt cx="174" cy="2984"/>
            </a:xfrm>
          </p:grpSpPr>
          <p:sp>
            <p:nvSpPr>
              <p:cNvPr id="431312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313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4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5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6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7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8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9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0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1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2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3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4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5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6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7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328" name="Rectangle 224"/>
            <p:cNvSpPr>
              <a:spLocks noChangeArrowheads="1"/>
            </p:cNvSpPr>
            <p:nvPr/>
          </p:nvSpPr>
          <p:spPr bwMode="auto">
            <a:xfrm>
              <a:off x="3803" y="1559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29" name="Rectangle 225"/>
            <p:cNvSpPr>
              <a:spLocks noChangeArrowheads="1"/>
            </p:cNvSpPr>
            <p:nvPr/>
          </p:nvSpPr>
          <p:spPr bwMode="auto">
            <a:xfrm>
              <a:off x="3804" y="1905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26" name="Group 333"/>
          <p:cNvGrpSpPr>
            <a:grpSpLocks/>
          </p:cNvGrpSpPr>
          <p:nvPr/>
        </p:nvGrpSpPr>
        <p:grpSpPr bwMode="auto">
          <a:xfrm>
            <a:off x="6215063" y="2295525"/>
            <a:ext cx="182562" cy="2703513"/>
            <a:chOff x="3915" y="1446"/>
            <a:chExt cx="115" cy="1703"/>
          </a:xfrm>
        </p:grpSpPr>
        <p:grpSp>
          <p:nvGrpSpPr>
            <p:cNvPr id="27" name="Group 238"/>
            <p:cNvGrpSpPr>
              <a:grpSpLocks/>
            </p:cNvGrpSpPr>
            <p:nvPr/>
          </p:nvGrpSpPr>
          <p:grpSpPr bwMode="auto">
            <a:xfrm>
              <a:off x="3915" y="1446"/>
              <a:ext cx="114" cy="1703"/>
              <a:chOff x="4127" y="420"/>
              <a:chExt cx="174" cy="2984"/>
            </a:xfrm>
          </p:grpSpPr>
          <p:sp>
            <p:nvSpPr>
              <p:cNvPr id="431343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344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5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6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7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8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9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0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1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2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3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4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5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6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7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8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359" name="Rectangle 255"/>
            <p:cNvSpPr>
              <a:spLocks noChangeArrowheads="1"/>
            </p:cNvSpPr>
            <p:nvPr/>
          </p:nvSpPr>
          <p:spPr bwMode="auto">
            <a:xfrm>
              <a:off x="3916" y="1668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61" name="Rectangle 257"/>
            <p:cNvSpPr>
              <a:spLocks noChangeArrowheads="1"/>
            </p:cNvSpPr>
            <p:nvPr/>
          </p:nvSpPr>
          <p:spPr bwMode="auto">
            <a:xfrm>
              <a:off x="3915" y="2237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62" name="Rectangle 258"/>
            <p:cNvSpPr>
              <a:spLocks noChangeArrowheads="1"/>
            </p:cNvSpPr>
            <p:nvPr/>
          </p:nvSpPr>
          <p:spPr bwMode="auto">
            <a:xfrm>
              <a:off x="3919" y="2691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28" name="Group 330"/>
          <p:cNvGrpSpPr>
            <a:grpSpLocks/>
          </p:cNvGrpSpPr>
          <p:nvPr/>
        </p:nvGrpSpPr>
        <p:grpSpPr bwMode="auto">
          <a:xfrm>
            <a:off x="6391292" y="2290763"/>
            <a:ext cx="182563" cy="2703512"/>
            <a:chOff x="4022" y="1447"/>
            <a:chExt cx="115" cy="1703"/>
          </a:xfrm>
        </p:grpSpPr>
        <p:grpSp>
          <p:nvGrpSpPr>
            <p:cNvPr id="29" name="Group 261"/>
            <p:cNvGrpSpPr>
              <a:grpSpLocks/>
            </p:cNvGrpSpPr>
            <p:nvPr/>
          </p:nvGrpSpPr>
          <p:grpSpPr bwMode="auto">
            <a:xfrm>
              <a:off x="4022" y="1447"/>
              <a:ext cx="114" cy="1703"/>
              <a:chOff x="4127" y="420"/>
              <a:chExt cx="174" cy="2984"/>
            </a:xfrm>
          </p:grpSpPr>
          <p:sp>
            <p:nvSpPr>
              <p:cNvPr id="431366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367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68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69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0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1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2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3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4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5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6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7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8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9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80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81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382" name="Rectangle 278"/>
            <p:cNvSpPr>
              <a:spLocks noChangeArrowheads="1"/>
            </p:cNvSpPr>
            <p:nvPr/>
          </p:nvSpPr>
          <p:spPr bwMode="auto">
            <a:xfrm>
              <a:off x="4023" y="1447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85" name="Rectangle 281"/>
            <p:cNvSpPr>
              <a:spLocks noChangeArrowheads="1"/>
            </p:cNvSpPr>
            <p:nvPr/>
          </p:nvSpPr>
          <p:spPr bwMode="auto">
            <a:xfrm>
              <a:off x="4026" y="2580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0" name="Group 332"/>
          <p:cNvGrpSpPr>
            <a:grpSpLocks/>
          </p:cNvGrpSpPr>
          <p:nvPr/>
        </p:nvGrpSpPr>
        <p:grpSpPr bwMode="auto">
          <a:xfrm>
            <a:off x="6570663" y="2290763"/>
            <a:ext cx="182562" cy="2703512"/>
            <a:chOff x="4135" y="1444"/>
            <a:chExt cx="115" cy="1703"/>
          </a:xfrm>
        </p:grpSpPr>
        <p:grpSp>
          <p:nvGrpSpPr>
            <p:cNvPr id="31" name="Group 284"/>
            <p:cNvGrpSpPr>
              <a:grpSpLocks/>
            </p:cNvGrpSpPr>
            <p:nvPr/>
          </p:nvGrpSpPr>
          <p:grpSpPr bwMode="auto">
            <a:xfrm>
              <a:off x="4135" y="1444"/>
              <a:ext cx="114" cy="1703"/>
              <a:chOff x="4127" y="420"/>
              <a:chExt cx="174" cy="2984"/>
            </a:xfrm>
          </p:grpSpPr>
          <p:sp>
            <p:nvSpPr>
              <p:cNvPr id="431389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390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1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2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3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4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5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6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7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8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9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0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1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2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3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4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406" name="Rectangle 302"/>
            <p:cNvSpPr>
              <a:spLocks noChangeArrowheads="1"/>
            </p:cNvSpPr>
            <p:nvPr/>
          </p:nvSpPr>
          <p:spPr bwMode="auto">
            <a:xfrm>
              <a:off x="4137" y="2126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407" name="Rectangle 303"/>
            <p:cNvSpPr>
              <a:spLocks noChangeArrowheads="1"/>
            </p:cNvSpPr>
            <p:nvPr/>
          </p:nvSpPr>
          <p:spPr bwMode="auto">
            <a:xfrm>
              <a:off x="4135" y="2460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408" name="Rectangle 304"/>
            <p:cNvSpPr>
              <a:spLocks noChangeArrowheads="1"/>
            </p:cNvSpPr>
            <p:nvPr/>
          </p:nvSpPr>
          <p:spPr bwMode="auto">
            <a:xfrm>
              <a:off x="4139" y="2809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431296" name="Group 331"/>
          <p:cNvGrpSpPr>
            <a:grpSpLocks/>
          </p:cNvGrpSpPr>
          <p:nvPr/>
        </p:nvGrpSpPr>
        <p:grpSpPr bwMode="auto">
          <a:xfrm>
            <a:off x="6746857" y="2290763"/>
            <a:ext cx="180975" cy="2703512"/>
            <a:chOff x="4242" y="1443"/>
            <a:chExt cx="114" cy="1703"/>
          </a:xfrm>
        </p:grpSpPr>
        <p:grpSp>
          <p:nvGrpSpPr>
            <p:cNvPr id="431297" name="Group 307"/>
            <p:cNvGrpSpPr>
              <a:grpSpLocks/>
            </p:cNvGrpSpPr>
            <p:nvPr/>
          </p:nvGrpSpPr>
          <p:grpSpPr bwMode="auto">
            <a:xfrm>
              <a:off x="4242" y="1443"/>
              <a:ext cx="114" cy="1703"/>
              <a:chOff x="4127" y="420"/>
              <a:chExt cx="174" cy="2984"/>
            </a:xfrm>
          </p:grpSpPr>
          <p:sp>
            <p:nvSpPr>
              <p:cNvPr id="431412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1413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4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5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6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7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8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9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0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1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2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3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4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5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6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7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430" name="Rectangle 326"/>
            <p:cNvSpPr>
              <a:spLocks noChangeArrowheads="1"/>
            </p:cNvSpPr>
            <p:nvPr/>
          </p:nvSpPr>
          <p:spPr bwMode="auto">
            <a:xfrm>
              <a:off x="4242" y="2007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432" name="Rectangle 328"/>
            <p:cNvSpPr>
              <a:spLocks noChangeArrowheads="1"/>
            </p:cNvSpPr>
            <p:nvPr/>
          </p:nvSpPr>
          <p:spPr bwMode="auto">
            <a:xfrm>
              <a:off x="4243" y="2914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91" name="Title 1"/>
          <p:cNvSpPr txBox="1">
            <a:spLocks/>
          </p:cNvSpPr>
          <p:nvPr/>
        </p:nvSpPr>
        <p:spPr>
          <a:xfrm>
            <a:off x="498143" y="275442"/>
            <a:ext cx="677611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The Slice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Matrix 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293" name="Content Placeholder 2"/>
          <p:cNvSpPr txBox="1">
            <a:spLocks/>
          </p:cNvSpPr>
          <p:nvPr/>
        </p:nvSpPr>
        <p:spPr>
          <a:xfrm>
            <a:off x="362608" y="5186148"/>
            <a:ext cx="8355724" cy="1351133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hangingPunc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Raster scanning</a:t>
            </a:r>
            <a:r>
              <a:rPr kumimoji="0" lang="en-US" altLang="he-I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altLang="he-IL" sz="2400" kern="0" dirty="0" smtClean="0">
                <a:sym typeface="Symbol"/>
              </a:rPr>
              <a:t>the slice windows </a:t>
            </a:r>
            <a:r>
              <a:rPr kumimoji="0" lang="en-US" altLang="he-I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and </a:t>
            </a: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s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tacking</a:t>
            </a:r>
            <a:r>
              <a:rPr kumimoji="0" lang="en-US" altLang="he-I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into a matrix 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constructs a </a:t>
            </a:r>
            <a:r>
              <a:rPr kumimoji="0" lang="en-US" altLang="he-IL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slice matrix   </a:t>
            </a:r>
            <a:r>
              <a:rPr lang="en-US" altLang="he-IL" sz="2400" dirty="0" smtClean="0"/>
              <a:t>S</a:t>
            </a:r>
            <a:r>
              <a:rPr lang="en-US" altLang="he-IL" sz="2400" baseline="-25000" dirty="0" smtClean="0"/>
              <a:t>p</a:t>
            </a:r>
            <a:r>
              <a:rPr lang="en-US" altLang="he-IL" sz="2400" dirty="0" smtClean="0"/>
              <a:t> =[</a:t>
            </a:r>
            <a:r>
              <a:rPr lang="en-US" altLang="he-IL" sz="2400" b="1" dirty="0" smtClean="0"/>
              <a:t>p</a:t>
            </a:r>
            <a:r>
              <a:rPr lang="en-US" altLang="he-IL" sz="2400" baseline="30000" dirty="0" smtClean="0"/>
              <a:t>1</a:t>
            </a:r>
            <a:r>
              <a:rPr lang="en-US" altLang="he-IL" sz="2400" dirty="0" smtClean="0"/>
              <a:t> </a:t>
            </a:r>
            <a:r>
              <a:rPr lang="en-US" altLang="he-IL" sz="2400" b="1" dirty="0" smtClean="0"/>
              <a:t>p</a:t>
            </a:r>
            <a:r>
              <a:rPr lang="en-US" altLang="he-IL" sz="2400" baseline="30000" dirty="0" smtClean="0"/>
              <a:t>2</a:t>
            </a:r>
            <a:r>
              <a:rPr lang="en-US" altLang="he-IL" sz="2400" dirty="0" smtClean="0"/>
              <a:t> … </a:t>
            </a:r>
            <a:r>
              <a:rPr lang="en-US" altLang="he-IL" sz="2400" b="1" dirty="0" err="1" smtClean="0"/>
              <a:t>p</a:t>
            </a:r>
            <a:r>
              <a:rPr lang="en-US" altLang="he-IL" sz="2400" baseline="30000" dirty="0" err="1" smtClean="0"/>
              <a:t>k</a:t>
            </a:r>
            <a:r>
              <a:rPr lang="en-US" altLang="he-IL" sz="2400" dirty="0" smtClean="0"/>
              <a:t>].</a:t>
            </a:r>
            <a:endParaRPr kumimoji="0" lang="en-US" altLang="he-IL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7102214" y="3439237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=  S</a:t>
            </a:r>
            <a:r>
              <a:rPr lang="en-US" altLang="he-IL" sz="32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5104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2.96296E-6 L 0.30903 2.962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2632 0.0620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7.40741E-7 L 0.22361 0.058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4.44444E-6 L 0.16944 0.065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4.44444E-6 L 0.10209 0.0916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ounded Rectangle 284"/>
          <p:cNvSpPr/>
          <p:nvPr/>
        </p:nvSpPr>
        <p:spPr bwMode="auto">
          <a:xfrm>
            <a:off x="3207224" y="5868538"/>
            <a:ext cx="2838734" cy="586853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317"/>
          <p:cNvGrpSpPr>
            <a:grpSpLocks/>
          </p:cNvGrpSpPr>
          <p:nvPr/>
        </p:nvGrpSpPr>
        <p:grpSpPr bwMode="auto">
          <a:xfrm>
            <a:off x="3460750" y="2344738"/>
            <a:ext cx="252413" cy="1520825"/>
            <a:chOff x="2813" y="1380"/>
            <a:chExt cx="114" cy="687"/>
          </a:xfrm>
        </p:grpSpPr>
        <p:sp>
          <p:nvSpPr>
            <p:cNvPr id="433463" name="Rectangle 311"/>
            <p:cNvSpPr>
              <a:spLocks noChangeArrowheads="1"/>
            </p:cNvSpPr>
            <p:nvPr/>
          </p:nvSpPr>
          <p:spPr bwMode="auto">
            <a:xfrm>
              <a:off x="2813" y="1493"/>
              <a:ext cx="111" cy="1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4" name="Rectangle 312"/>
            <p:cNvSpPr>
              <a:spLocks noChangeArrowheads="1"/>
            </p:cNvSpPr>
            <p:nvPr/>
          </p:nvSpPr>
          <p:spPr bwMode="auto">
            <a:xfrm>
              <a:off x="2813" y="1611"/>
              <a:ext cx="111" cy="11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5" name="Rectangle 313"/>
            <p:cNvSpPr>
              <a:spLocks noChangeArrowheads="1"/>
            </p:cNvSpPr>
            <p:nvPr/>
          </p:nvSpPr>
          <p:spPr bwMode="auto">
            <a:xfrm>
              <a:off x="2813" y="1721"/>
              <a:ext cx="111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6" name="Rectangle 314"/>
            <p:cNvSpPr>
              <a:spLocks noChangeArrowheads="1"/>
            </p:cNvSpPr>
            <p:nvPr/>
          </p:nvSpPr>
          <p:spPr bwMode="auto">
            <a:xfrm>
              <a:off x="2813" y="1380"/>
              <a:ext cx="111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7" name="Rectangle 315"/>
            <p:cNvSpPr>
              <a:spLocks noChangeArrowheads="1"/>
            </p:cNvSpPr>
            <p:nvPr/>
          </p:nvSpPr>
          <p:spPr bwMode="auto">
            <a:xfrm>
              <a:off x="2813" y="1835"/>
              <a:ext cx="111" cy="1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8" name="Rectangle 316"/>
            <p:cNvSpPr>
              <a:spLocks noChangeArrowheads="1"/>
            </p:cNvSpPr>
            <p:nvPr/>
          </p:nvSpPr>
          <p:spPr bwMode="auto">
            <a:xfrm>
              <a:off x="2813" y="1953"/>
              <a:ext cx="111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47" name="Rectangle 5"/>
            <p:cNvSpPr>
              <a:spLocks noChangeArrowheads="1"/>
            </p:cNvSpPr>
            <p:nvPr/>
          </p:nvSpPr>
          <p:spPr bwMode="auto">
            <a:xfrm>
              <a:off x="2815" y="1385"/>
              <a:ext cx="112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448" name="Line 37"/>
            <p:cNvSpPr>
              <a:spLocks noChangeShapeType="1"/>
            </p:cNvSpPr>
            <p:nvPr/>
          </p:nvSpPr>
          <p:spPr bwMode="auto">
            <a:xfrm>
              <a:off x="2813" y="1386"/>
              <a:ext cx="1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49" name="Line 44"/>
            <p:cNvSpPr>
              <a:spLocks noChangeShapeType="1"/>
            </p:cNvSpPr>
            <p:nvPr/>
          </p:nvSpPr>
          <p:spPr bwMode="auto">
            <a:xfrm rot="-5400000">
              <a:off x="2870" y="1894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0" name="Line 45"/>
            <p:cNvSpPr>
              <a:spLocks noChangeShapeType="1"/>
            </p:cNvSpPr>
            <p:nvPr/>
          </p:nvSpPr>
          <p:spPr bwMode="auto">
            <a:xfrm rot="-5400000">
              <a:off x="2869" y="1781"/>
              <a:ext cx="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1" name="Line 46"/>
            <p:cNvSpPr>
              <a:spLocks noChangeShapeType="1"/>
            </p:cNvSpPr>
            <p:nvPr/>
          </p:nvSpPr>
          <p:spPr bwMode="auto">
            <a:xfrm rot="-5400000">
              <a:off x="2869" y="1666"/>
              <a:ext cx="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2" name="Line 47"/>
            <p:cNvSpPr>
              <a:spLocks noChangeShapeType="1"/>
            </p:cNvSpPr>
            <p:nvPr/>
          </p:nvSpPr>
          <p:spPr bwMode="auto">
            <a:xfrm rot="-5400000">
              <a:off x="2870" y="1552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3" name="Line 48"/>
            <p:cNvSpPr>
              <a:spLocks noChangeShapeType="1"/>
            </p:cNvSpPr>
            <p:nvPr/>
          </p:nvSpPr>
          <p:spPr bwMode="auto">
            <a:xfrm rot="-5400000">
              <a:off x="2869" y="1439"/>
              <a:ext cx="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8" name="Line 48"/>
            <p:cNvSpPr>
              <a:spLocks noChangeShapeType="1"/>
            </p:cNvSpPr>
            <p:nvPr/>
          </p:nvSpPr>
          <p:spPr bwMode="auto">
            <a:xfrm rot="-5400000">
              <a:off x="2870" y="2009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33322" name="Oval 170"/>
          <p:cNvSpPr>
            <a:spLocks noChangeArrowheads="1"/>
          </p:cNvSpPr>
          <p:nvPr/>
        </p:nvSpPr>
        <p:spPr bwMode="auto">
          <a:xfrm>
            <a:off x="1230313" y="2573338"/>
            <a:ext cx="217487" cy="217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3" name="Oval 171"/>
          <p:cNvSpPr>
            <a:spLocks noChangeArrowheads="1"/>
          </p:cNvSpPr>
          <p:nvPr/>
        </p:nvSpPr>
        <p:spPr bwMode="auto">
          <a:xfrm>
            <a:off x="1652588" y="2212975"/>
            <a:ext cx="217487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4" name="Oval 172"/>
          <p:cNvSpPr>
            <a:spLocks noChangeArrowheads="1"/>
          </p:cNvSpPr>
          <p:nvPr/>
        </p:nvSpPr>
        <p:spPr bwMode="auto">
          <a:xfrm>
            <a:off x="2074863" y="1852613"/>
            <a:ext cx="217487" cy="2174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5" name="Oval 173"/>
          <p:cNvSpPr>
            <a:spLocks noChangeArrowheads="1"/>
          </p:cNvSpPr>
          <p:nvPr/>
        </p:nvSpPr>
        <p:spPr bwMode="auto">
          <a:xfrm>
            <a:off x="2497138" y="1493838"/>
            <a:ext cx="217487" cy="217487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6" name="Oval 174"/>
          <p:cNvSpPr>
            <a:spLocks noChangeArrowheads="1"/>
          </p:cNvSpPr>
          <p:nvPr/>
        </p:nvSpPr>
        <p:spPr bwMode="auto">
          <a:xfrm>
            <a:off x="2919413" y="1133475"/>
            <a:ext cx="217487" cy="2174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7" name="Oval 175"/>
          <p:cNvSpPr>
            <a:spLocks noChangeArrowheads="1"/>
          </p:cNvSpPr>
          <p:nvPr/>
        </p:nvSpPr>
        <p:spPr bwMode="auto">
          <a:xfrm>
            <a:off x="3341688" y="7747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3" name="Group 291"/>
          <p:cNvGrpSpPr>
            <a:grpSpLocks/>
          </p:cNvGrpSpPr>
          <p:nvPr/>
        </p:nvGrpSpPr>
        <p:grpSpPr bwMode="auto">
          <a:xfrm>
            <a:off x="5859466" y="2290763"/>
            <a:ext cx="1068388" cy="2708275"/>
            <a:chOff x="3691" y="1443"/>
            <a:chExt cx="673" cy="1706"/>
          </a:xfrm>
        </p:grpSpPr>
        <p:grpSp>
          <p:nvGrpSpPr>
            <p:cNvPr id="4" name="Group 147"/>
            <p:cNvGrpSpPr>
              <a:grpSpLocks/>
            </p:cNvGrpSpPr>
            <p:nvPr/>
          </p:nvGrpSpPr>
          <p:grpSpPr bwMode="auto">
            <a:xfrm>
              <a:off x="3691" y="1443"/>
              <a:ext cx="114" cy="1703"/>
              <a:chOff x="3695" y="1452"/>
              <a:chExt cx="114" cy="1703"/>
            </a:xfrm>
          </p:grpSpPr>
          <p:grpSp>
            <p:nvGrpSpPr>
              <p:cNvPr id="5" name="Group 148"/>
              <p:cNvGrpSpPr>
                <a:grpSpLocks/>
              </p:cNvGrpSpPr>
              <p:nvPr/>
            </p:nvGrpSpPr>
            <p:grpSpPr bwMode="auto">
              <a:xfrm>
                <a:off x="3695" y="1452"/>
                <a:ext cx="114" cy="1703"/>
                <a:chOff x="4127" y="420"/>
                <a:chExt cx="174" cy="2984"/>
              </a:xfrm>
            </p:grpSpPr>
            <p:sp>
              <p:nvSpPr>
                <p:cNvPr id="433301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02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8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3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4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5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6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17" name="Rectangle 165"/>
              <p:cNvSpPr>
                <a:spLocks noChangeArrowheads="1"/>
              </p:cNvSpPr>
              <p:nvPr/>
            </p:nvSpPr>
            <p:spPr bwMode="auto">
              <a:xfrm>
                <a:off x="3696" y="178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19" name="Rectangle 167"/>
              <p:cNvSpPr>
                <a:spLocks noChangeArrowheads="1"/>
              </p:cNvSpPr>
              <p:nvPr/>
            </p:nvSpPr>
            <p:spPr bwMode="auto">
              <a:xfrm>
                <a:off x="3695" y="23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21" name="Rectangle 169"/>
              <p:cNvSpPr>
                <a:spLocks noChangeArrowheads="1"/>
              </p:cNvSpPr>
              <p:nvPr/>
            </p:nvSpPr>
            <p:spPr bwMode="auto">
              <a:xfrm>
                <a:off x="3696" y="303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6" name="Group 176"/>
            <p:cNvGrpSpPr>
              <a:grpSpLocks/>
            </p:cNvGrpSpPr>
            <p:nvPr/>
          </p:nvGrpSpPr>
          <p:grpSpPr bwMode="auto">
            <a:xfrm>
              <a:off x="3802" y="1443"/>
              <a:ext cx="114" cy="1703"/>
              <a:chOff x="3802" y="1451"/>
              <a:chExt cx="114" cy="1703"/>
            </a:xfrm>
          </p:grpSpPr>
          <p:grpSp>
            <p:nvGrpSpPr>
              <p:cNvPr id="7" name="Group 177"/>
              <p:cNvGrpSpPr>
                <a:grpSpLocks/>
              </p:cNvGrpSpPr>
              <p:nvPr/>
            </p:nvGrpSpPr>
            <p:grpSpPr bwMode="auto">
              <a:xfrm>
                <a:off x="3802" y="1451"/>
                <a:ext cx="114" cy="1703"/>
                <a:chOff x="4127" y="420"/>
                <a:chExt cx="174" cy="2984"/>
              </a:xfrm>
            </p:grpSpPr>
            <p:sp>
              <p:nvSpPr>
                <p:cNvPr id="433330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31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2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3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4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5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6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7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8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9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0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1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46" name="Rectangle 194"/>
              <p:cNvSpPr>
                <a:spLocks noChangeArrowheads="1"/>
              </p:cNvSpPr>
              <p:nvPr/>
            </p:nvSpPr>
            <p:spPr bwMode="auto">
              <a:xfrm>
                <a:off x="3803" y="155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47" name="Rectangle 195"/>
              <p:cNvSpPr>
                <a:spLocks noChangeArrowheads="1"/>
              </p:cNvSpPr>
              <p:nvPr/>
            </p:nvSpPr>
            <p:spPr bwMode="auto">
              <a:xfrm>
                <a:off x="3804" y="1905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8" name="Group 199"/>
            <p:cNvGrpSpPr>
              <a:grpSpLocks/>
            </p:cNvGrpSpPr>
            <p:nvPr/>
          </p:nvGrpSpPr>
          <p:grpSpPr bwMode="auto">
            <a:xfrm>
              <a:off x="3915" y="1446"/>
              <a:ext cx="115" cy="1703"/>
              <a:chOff x="3915" y="1446"/>
              <a:chExt cx="115" cy="1703"/>
            </a:xfrm>
          </p:grpSpPr>
          <p:grpSp>
            <p:nvGrpSpPr>
              <p:cNvPr id="9" name="Group 200"/>
              <p:cNvGrpSpPr>
                <a:grpSpLocks/>
              </p:cNvGrpSpPr>
              <p:nvPr/>
            </p:nvGrpSpPr>
            <p:grpSpPr bwMode="auto">
              <a:xfrm>
                <a:off x="3915" y="1446"/>
                <a:ext cx="114" cy="1703"/>
                <a:chOff x="4127" y="420"/>
                <a:chExt cx="174" cy="2984"/>
              </a:xfrm>
            </p:grpSpPr>
            <p:sp>
              <p:nvSpPr>
                <p:cNvPr id="433353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54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9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0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69" name="Rectangle 217"/>
              <p:cNvSpPr>
                <a:spLocks noChangeArrowheads="1"/>
              </p:cNvSpPr>
              <p:nvPr/>
            </p:nvSpPr>
            <p:spPr bwMode="auto">
              <a:xfrm>
                <a:off x="3916" y="166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71" name="Rectangle 219"/>
              <p:cNvSpPr>
                <a:spLocks noChangeArrowheads="1"/>
              </p:cNvSpPr>
              <p:nvPr/>
            </p:nvSpPr>
            <p:spPr bwMode="auto">
              <a:xfrm>
                <a:off x="3915" y="223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72" name="Rectangle 220"/>
              <p:cNvSpPr>
                <a:spLocks noChangeArrowheads="1"/>
              </p:cNvSpPr>
              <p:nvPr/>
            </p:nvSpPr>
            <p:spPr bwMode="auto">
              <a:xfrm>
                <a:off x="3919" y="2691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0" name="Group 222"/>
            <p:cNvGrpSpPr>
              <a:grpSpLocks/>
            </p:cNvGrpSpPr>
            <p:nvPr/>
          </p:nvGrpSpPr>
          <p:grpSpPr bwMode="auto">
            <a:xfrm>
              <a:off x="4026" y="1443"/>
              <a:ext cx="115" cy="1703"/>
              <a:chOff x="4022" y="1447"/>
              <a:chExt cx="115" cy="1703"/>
            </a:xfrm>
          </p:grpSpPr>
          <p:grpSp>
            <p:nvGrpSpPr>
              <p:cNvPr id="11" name="Group 223"/>
              <p:cNvGrpSpPr>
                <a:grpSpLocks/>
              </p:cNvGrpSpPr>
              <p:nvPr/>
            </p:nvGrpSpPr>
            <p:grpSpPr bwMode="auto">
              <a:xfrm>
                <a:off x="4022" y="1447"/>
                <a:ext cx="114" cy="1703"/>
                <a:chOff x="4127" y="420"/>
                <a:chExt cx="174" cy="2984"/>
              </a:xfrm>
            </p:grpSpPr>
            <p:sp>
              <p:nvSpPr>
                <p:cNvPr id="433376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77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78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7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8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9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90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91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92" name="Rectangle 240"/>
              <p:cNvSpPr>
                <a:spLocks noChangeArrowheads="1"/>
              </p:cNvSpPr>
              <p:nvPr/>
            </p:nvSpPr>
            <p:spPr bwMode="auto">
              <a:xfrm>
                <a:off x="4023" y="145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95" name="Rectangle 243"/>
              <p:cNvSpPr>
                <a:spLocks noChangeArrowheads="1"/>
              </p:cNvSpPr>
              <p:nvPr/>
            </p:nvSpPr>
            <p:spPr bwMode="auto">
              <a:xfrm>
                <a:off x="4026" y="258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2" name="Group 245"/>
            <p:cNvGrpSpPr>
              <a:grpSpLocks/>
            </p:cNvGrpSpPr>
            <p:nvPr/>
          </p:nvGrpSpPr>
          <p:grpSpPr bwMode="auto">
            <a:xfrm>
              <a:off x="4139" y="1443"/>
              <a:ext cx="115" cy="1703"/>
              <a:chOff x="4135" y="1444"/>
              <a:chExt cx="115" cy="1703"/>
            </a:xfrm>
          </p:grpSpPr>
          <p:grpSp>
            <p:nvGrpSpPr>
              <p:cNvPr id="13" name="Group 246"/>
              <p:cNvGrpSpPr>
                <a:grpSpLocks/>
              </p:cNvGrpSpPr>
              <p:nvPr/>
            </p:nvGrpSpPr>
            <p:grpSpPr bwMode="auto">
              <a:xfrm>
                <a:off x="4135" y="1444"/>
                <a:ext cx="114" cy="1703"/>
                <a:chOff x="4127" y="420"/>
                <a:chExt cx="174" cy="2984"/>
              </a:xfrm>
            </p:grpSpPr>
            <p:sp>
              <p:nvSpPr>
                <p:cNvPr id="433399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400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7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8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9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0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416" name="Rectangle 264"/>
              <p:cNvSpPr>
                <a:spLocks noChangeArrowheads="1"/>
              </p:cNvSpPr>
              <p:nvPr/>
            </p:nvSpPr>
            <p:spPr bwMode="auto">
              <a:xfrm>
                <a:off x="4137" y="2126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417" name="Rectangle 265"/>
              <p:cNvSpPr>
                <a:spLocks noChangeArrowheads="1"/>
              </p:cNvSpPr>
              <p:nvPr/>
            </p:nvSpPr>
            <p:spPr bwMode="auto">
              <a:xfrm>
                <a:off x="4135" y="24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418" name="Rectangle 266"/>
              <p:cNvSpPr>
                <a:spLocks noChangeArrowheads="1"/>
              </p:cNvSpPr>
              <p:nvPr/>
            </p:nvSpPr>
            <p:spPr bwMode="auto">
              <a:xfrm>
                <a:off x="4139" y="280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4" name="Group 268"/>
            <p:cNvGrpSpPr>
              <a:grpSpLocks/>
            </p:cNvGrpSpPr>
            <p:nvPr/>
          </p:nvGrpSpPr>
          <p:grpSpPr bwMode="auto">
            <a:xfrm>
              <a:off x="4250" y="1443"/>
              <a:ext cx="114" cy="1703"/>
              <a:chOff x="4242" y="1443"/>
              <a:chExt cx="114" cy="1703"/>
            </a:xfrm>
          </p:grpSpPr>
          <p:grpSp>
            <p:nvGrpSpPr>
              <p:cNvPr id="15" name="Group 269"/>
              <p:cNvGrpSpPr>
                <a:grpSpLocks/>
              </p:cNvGrpSpPr>
              <p:nvPr/>
            </p:nvGrpSpPr>
            <p:grpSpPr bwMode="auto">
              <a:xfrm>
                <a:off x="4242" y="1443"/>
                <a:ext cx="114" cy="1703"/>
                <a:chOff x="4127" y="420"/>
                <a:chExt cx="174" cy="2984"/>
              </a:xfrm>
            </p:grpSpPr>
            <p:sp>
              <p:nvSpPr>
                <p:cNvPr id="433422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423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440" name="Rectangle 288"/>
              <p:cNvSpPr>
                <a:spLocks noChangeArrowheads="1"/>
              </p:cNvSpPr>
              <p:nvPr/>
            </p:nvSpPr>
            <p:spPr bwMode="auto">
              <a:xfrm>
                <a:off x="4242" y="200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442" name="Rectangle 290"/>
              <p:cNvSpPr>
                <a:spLocks noChangeArrowheads="1"/>
              </p:cNvSpPr>
              <p:nvPr/>
            </p:nvSpPr>
            <p:spPr bwMode="auto">
              <a:xfrm>
                <a:off x="4243" y="2914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sp>
        <p:nvSpPr>
          <p:cNvPr id="433470" name="Text Box 318"/>
          <p:cNvSpPr txBox="1">
            <a:spLocks noChangeArrowheads="1"/>
          </p:cNvSpPr>
          <p:nvPr/>
        </p:nvSpPr>
        <p:spPr bwMode="auto">
          <a:xfrm>
            <a:off x="2749550" y="289560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*</a:t>
            </a:r>
          </a:p>
        </p:txBody>
      </p:sp>
      <p:sp>
        <p:nvSpPr>
          <p:cNvPr id="433471" name="Text Box 319"/>
          <p:cNvSpPr txBox="1">
            <a:spLocks noChangeArrowheads="1"/>
          </p:cNvSpPr>
          <p:nvPr/>
        </p:nvSpPr>
        <p:spPr bwMode="auto">
          <a:xfrm>
            <a:off x="4371906" y="2895600"/>
            <a:ext cx="466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ym typeface="Symbol"/>
              </a:rPr>
              <a:t></a:t>
            </a:r>
            <a:endParaRPr lang="en-US" sz="4000" dirty="0"/>
          </a:p>
        </p:txBody>
      </p:sp>
      <p:grpSp>
        <p:nvGrpSpPr>
          <p:cNvPr id="16" name="Group 435"/>
          <p:cNvGrpSpPr>
            <a:grpSpLocks/>
          </p:cNvGrpSpPr>
          <p:nvPr/>
        </p:nvGrpSpPr>
        <p:grpSpPr bwMode="auto">
          <a:xfrm>
            <a:off x="5132388" y="2245519"/>
            <a:ext cx="1555750" cy="1892300"/>
            <a:chOff x="3308" y="2588"/>
            <a:chExt cx="980" cy="1192"/>
          </a:xfrm>
        </p:grpSpPr>
        <p:sp>
          <p:nvSpPr>
            <p:cNvPr id="433588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89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0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1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2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3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4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5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6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33598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599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0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1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2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3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4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5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6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7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8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8" name="Group 457"/>
          <p:cNvGrpSpPr>
            <a:grpSpLocks/>
          </p:cNvGrpSpPr>
          <p:nvPr/>
        </p:nvGrpSpPr>
        <p:grpSpPr bwMode="auto">
          <a:xfrm>
            <a:off x="5132388" y="2245519"/>
            <a:ext cx="1555750" cy="1892300"/>
            <a:chOff x="1291" y="516"/>
            <a:chExt cx="980" cy="1192"/>
          </a:xfrm>
        </p:grpSpPr>
        <p:sp>
          <p:nvSpPr>
            <p:cNvPr id="433610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1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2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3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4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3361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1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1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1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0" name="Group 475"/>
          <p:cNvGrpSpPr>
            <a:grpSpLocks/>
          </p:cNvGrpSpPr>
          <p:nvPr/>
        </p:nvGrpSpPr>
        <p:grpSpPr bwMode="auto">
          <a:xfrm>
            <a:off x="5132388" y="2245519"/>
            <a:ext cx="1552575" cy="1892300"/>
            <a:chOff x="2761" y="1962"/>
            <a:chExt cx="978" cy="1192"/>
          </a:xfrm>
        </p:grpSpPr>
        <p:sp>
          <p:nvSpPr>
            <p:cNvPr id="433628" name="Rectangle 51"/>
            <p:cNvSpPr>
              <a:spLocks noChangeArrowheads="1"/>
            </p:cNvSpPr>
            <p:nvPr/>
          </p:nvSpPr>
          <p:spPr bwMode="auto">
            <a:xfrm>
              <a:off x="2766" y="1962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29" name="Rectangle 59"/>
            <p:cNvSpPr>
              <a:spLocks noChangeArrowheads="1"/>
            </p:cNvSpPr>
            <p:nvPr/>
          </p:nvSpPr>
          <p:spPr bwMode="auto">
            <a:xfrm>
              <a:off x="2766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0" name="Rectangle 62"/>
            <p:cNvSpPr>
              <a:spLocks noChangeArrowheads="1"/>
            </p:cNvSpPr>
            <p:nvPr/>
          </p:nvSpPr>
          <p:spPr bwMode="auto">
            <a:xfrm>
              <a:off x="3253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1" name="Rectangle 69"/>
            <p:cNvSpPr>
              <a:spLocks noChangeArrowheads="1"/>
            </p:cNvSpPr>
            <p:nvPr/>
          </p:nvSpPr>
          <p:spPr bwMode="auto">
            <a:xfrm>
              <a:off x="3416" y="2360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2" name="Rectangle 98"/>
            <p:cNvSpPr>
              <a:spLocks noChangeArrowheads="1"/>
            </p:cNvSpPr>
            <p:nvPr/>
          </p:nvSpPr>
          <p:spPr bwMode="auto">
            <a:xfrm>
              <a:off x="3253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3" name="Rectangle 99"/>
            <p:cNvSpPr>
              <a:spLocks noChangeArrowheads="1"/>
            </p:cNvSpPr>
            <p:nvPr/>
          </p:nvSpPr>
          <p:spPr bwMode="auto">
            <a:xfrm>
              <a:off x="3416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2761" y="1963"/>
              <a:ext cx="978" cy="1191"/>
              <a:chOff x="860" y="2467"/>
              <a:chExt cx="969" cy="1239"/>
            </a:xfrm>
          </p:grpSpPr>
          <p:sp>
            <p:nvSpPr>
              <p:cNvPr id="433635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36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37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38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39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0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1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2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3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4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5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2" name="Group 494"/>
          <p:cNvGrpSpPr>
            <a:grpSpLocks/>
          </p:cNvGrpSpPr>
          <p:nvPr/>
        </p:nvGrpSpPr>
        <p:grpSpPr bwMode="auto">
          <a:xfrm>
            <a:off x="5132388" y="2245519"/>
            <a:ext cx="1555750" cy="1890713"/>
            <a:chOff x="3366" y="499"/>
            <a:chExt cx="980" cy="1191"/>
          </a:xfrm>
        </p:grpSpPr>
        <p:sp>
          <p:nvSpPr>
            <p:cNvPr id="433647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48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49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50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51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33653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54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5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6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7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8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9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0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1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2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3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4" name="Group 512"/>
          <p:cNvGrpSpPr>
            <a:grpSpLocks/>
          </p:cNvGrpSpPr>
          <p:nvPr/>
        </p:nvGrpSpPr>
        <p:grpSpPr bwMode="auto">
          <a:xfrm>
            <a:off x="5132388" y="2245519"/>
            <a:ext cx="1555750" cy="1890713"/>
            <a:chOff x="2323" y="505"/>
            <a:chExt cx="980" cy="1191"/>
          </a:xfrm>
        </p:grpSpPr>
        <p:sp>
          <p:nvSpPr>
            <p:cNvPr id="433665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6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7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8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9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3367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7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8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8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6" name="Group 530"/>
          <p:cNvGrpSpPr>
            <a:grpSpLocks/>
          </p:cNvGrpSpPr>
          <p:nvPr/>
        </p:nvGrpSpPr>
        <p:grpSpPr bwMode="auto">
          <a:xfrm>
            <a:off x="5132388" y="2245519"/>
            <a:ext cx="1555750" cy="1890713"/>
            <a:chOff x="228" y="502"/>
            <a:chExt cx="980" cy="1191"/>
          </a:xfrm>
        </p:grpSpPr>
        <p:sp>
          <p:nvSpPr>
            <p:cNvPr id="433683" name="Rectangle 60"/>
            <p:cNvSpPr>
              <a:spLocks noChangeArrowheads="1"/>
            </p:cNvSpPr>
            <p:nvPr/>
          </p:nvSpPr>
          <p:spPr bwMode="auto">
            <a:xfrm>
              <a:off x="395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4" name="Rectangle 61"/>
            <p:cNvSpPr>
              <a:spLocks noChangeArrowheads="1"/>
            </p:cNvSpPr>
            <p:nvPr/>
          </p:nvSpPr>
          <p:spPr bwMode="auto">
            <a:xfrm>
              <a:off x="558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5" name="Rectangle 70"/>
            <p:cNvSpPr>
              <a:spLocks noChangeArrowheads="1"/>
            </p:cNvSpPr>
            <p:nvPr/>
          </p:nvSpPr>
          <p:spPr bwMode="auto">
            <a:xfrm>
              <a:off x="1046" y="899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6" name="Rectangle 71"/>
            <p:cNvSpPr>
              <a:spLocks noChangeArrowheads="1"/>
            </p:cNvSpPr>
            <p:nvPr/>
          </p:nvSpPr>
          <p:spPr bwMode="auto">
            <a:xfrm>
              <a:off x="233" y="1096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7" name="Rectangle 91"/>
            <p:cNvSpPr>
              <a:spLocks noChangeArrowheads="1"/>
            </p:cNvSpPr>
            <p:nvPr/>
          </p:nvSpPr>
          <p:spPr bwMode="auto">
            <a:xfrm>
              <a:off x="558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8" name="Rectangle 92"/>
            <p:cNvSpPr>
              <a:spLocks noChangeArrowheads="1"/>
            </p:cNvSpPr>
            <p:nvPr/>
          </p:nvSpPr>
          <p:spPr bwMode="auto">
            <a:xfrm>
              <a:off x="720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9" name="Rectangle 100"/>
            <p:cNvSpPr>
              <a:spLocks noChangeArrowheads="1"/>
            </p:cNvSpPr>
            <p:nvPr/>
          </p:nvSpPr>
          <p:spPr bwMode="auto">
            <a:xfrm>
              <a:off x="1046" y="149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228" y="502"/>
              <a:ext cx="978" cy="1191"/>
              <a:chOff x="860" y="2467"/>
              <a:chExt cx="969" cy="1239"/>
            </a:xfrm>
          </p:grpSpPr>
          <p:sp>
            <p:nvSpPr>
              <p:cNvPr id="43369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9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70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70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79" name="Content Placeholder 2"/>
          <p:cNvSpPr txBox="1">
            <a:spLocks/>
          </p:cNvSpPr>
          <p:nvPr/>
        </p:nvSpPr>
        <p:spPr>
          <a:xfrm>
            <a:off x="389904" y="5022376"/>
            <a:ext cx="8355724" cy="1596785"/>
          </a:xfrm>
          <a:prstGeom prst="rect">
            <a:avLst/>
          </a:prstGeom>
        </p:spPr>
        <p:txBody>
          <a:bodyPr/>
          <a:lstStyle/>
          <a:p>
            <a:pPr marL="274320" indent="-182880" algn="l" rtl="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he-IL" sz="2400" dirty="0" smtClean="0"/>
              <a:t> </a:t>
            </a: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The matrix S</a:t>
            </a:r>
            <a:r>
              <a:rPr lang="en-US" altLang="he-IL" sz="2400" kern="0" baseline="-25000" dirty="0" smtClean="0">
                <a:latin typeface="+mn-lt"/>
                <a:cs typeface="+mn-cs"/>
                <a:sym typeface="Symbol"/>
              </a:rPr>
              <a:t>p</a:t>
            </a: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 is orthogonal: </a:t>
            </a:r>
            <a:r>
              <a:rPr lang="en-US" altLang="he-IL" sz="2400" kern="0" dirty="0" err="1" smtClean="0">
                <a:latin typeface="+mn-lt"/>
                <a:cs typeface="+mn-cs"/>
                <a:sym typeface="Symbol"/>
              </a:rPr>
              <a:t>p</a:t>
            </a:r>
            <a:r>
              <a:rPr lang="en-US" altLang="he-IL" sz="2400" kern="0" baseline="30000" dirty="0" err="1" smtClean="0">
                <a:latin typeface="+mn-lt"/>
                <a:cs typeface="+mn-cs"/>
                <a:sym typeface="Symbol"/>
              </a:rPr>
              <a:t>i</a:t>
            </a:r>
            <a:r>
              <a:rPr lang="en-US" altLang="he-IL" sz="2400" kern="0" dirty="0" err="1" smtClean="0">
                <a:latin typeface="+mn-lt"/>
                <a:cs typeface="+mn-cs"/>
                <a:sym typeface="Symbol"/>
              </a:rPr>
              <a:t>p</a:t>
            </a:r>
            <a:r>
              <a:rPr lang="en-US" altLang="he-IL" sz="2400" kern="0" baseline="30000" dirty="0" err="1" smtClean="0">
                <a:latin typeface="+mn-lt"/>
                <a:cs typeface="+mn-cs"/>
                <a:sym typeface="Symbol"/>
              </a:rPr>
              <a:t>j</a:t>
            </a:r>
            <a:r>
              <a:rPr lang="en-US" altLang="he-IL" sz="2400" kern="0" baseline="30000" dirty="0" smtClean="0">
                <a:latin typeface="+mn-lt"/>
                <a:cs typeface="+mn-cs"/>
                <a:sym typeface="Symbol"/>
              </a:rPr>
              <a:t> </a:t>
            </a: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= |p</a:t>
            </a:r>
            <a:r>
              <a:rPr lang="en-US" altLang="he-IL" sz="2400" kern="0" baseline="30000" dirty="0" smtClean="0">
                <a:latin typeface="+mn-lt"/>
                <a:cs typeface="+mn-cs"/>
                <a:sym typeface="Symbol"/>
              </a:rPr>
              <a:t>i</a:t>
            </a: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| </a:t>
            </a:r>
            <a:r>
              <a:rPr lang="en-US" altLang="he-IL" sz="2400" kern="0" baseline="-25000" dirty="0" err="1" smtClean="0">
                <a:latin typeface="+mn-lt"/>
                <a:cs typeface="+mn-cs"/>
                <a:sym typeface="Symbol"/>
              </a:rPr>
              <a:t>ij</a:t>
            </a:r>
            <a:endParaRPr lang="en-US" altLang="he-IL" sz="2400" kern="0" baseline="-25000" dirty="0" smtClean="0">
              <a:latin typeface="+mn-lt"/>
              <a:cs typeface="+mn-cs"/>
              <a:sym typeface="Symbol"/>
            </a:endParaRPr>
          </a:p>
          <a:p>
            <a:pPr marL="274320" indent="-182880" algn="l" rtl="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  Its columns span the space of piecewise constant tone mappings of p: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1409609" y="1339755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he-I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        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618441" y="5800298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p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  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325E-6 L -0.49254 -2.6532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8816E-6 L 0.01527 0.231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9845E-6 L 0.0618 0.216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2959E-6 L 0.10833 0.199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988E-6 L 0.15399 0.181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7102E-6 L 0.1974 0.169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02151E-7 L 0.24497 0.151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3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3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3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322" grpId="0" animBg="1"/>
      <p:bldP spid="433322" grpId="1" animBg="1"/>
      <p:bldP spid="433323" grpId="0" animBg="1"/>
      <p:bldP spid="433323" grpId="1" animBg="1"/>
      <p:bldP spid="433324" grpId="0" animBg="1"/>
      <p:bldP spid="433324" grpId="1" animBg="1"/>
      <p:bldP spid="433325" grpId="0" animBg="1"/>
      <p:bldP spid="433325" grpId="1" animBg="1"/>
      <p:bldP spid="433326" grpId="0" animBg="1"/>
      <p:bldP spid="433326" grpId="1" animBg="1"/>
      <p:bldP spid="433327" grpId="0" animBg="1"/>
      <p:bldP spid="433327" grpId="1" animBg="1"/>
      <p:bldP spid="433470" grpId="0"/>
      <p:bldP spid="433471" grpId="0"/>
      <p:bldP spid="2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93"/>
          <p:cNvGrpSpPr/>
          <p:nvPr/>
        </p:nvGrpSpPr>
        <p:grpSpPr>
          <a:xfrm>
            <a:off x="3365721" y="1353415"/>
            <a:ext cx="2953557" cy="648597"/>
            <a:chOff x="3363449" y="1337495"/>
            <a:chExt cx="2953557" cy="648597"/>
          </a:xfrm>
        </p:grpSpPr>
        <p:sp>
          <p:nvSpPr>
            <p:cNvPr id="295" name="TextBox 294"/>
            <p:cNvSpPr txBox="1"/>
            <p:nvPr/>
          </p:nvSpPr>
          <p:spPr>
            <a:xfrm>
              <a:off x="3363449" y="1337495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ym typeface="Symbol"/>
                </a:rPr>
                <a:t></a:t>
              </a:r>
              <a:endParaRPr lang="en-US" sz="3600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5183362" y="1339761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M(p)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9" name="Group 291"/>
          <p:cNvGrpSpPr>
            <a:grpSpLocks/>
          </p:cNvGrpSpPr>
          <p:nvPr/>
        </p:nvGrpSpPr>
        <p:grpSpPr bwMode="auto">
          <a:xfrm>
            <a:off x="1363508" y="2290763"/>
            <a:ext cx="1068388" cy="2708275"/>
            <a:chOff x="3691" y="1443"/>
            <a:chExt cx="673" cy="1706"/>
          </a:xfrm>
        </p:grpSpPr>
        <p:grpSp>
          <p:nvGrpSpPr>
            <p:cNvPr id="300" name="Group 147"/>
            <p:cNvGrpSpPr>
              <a:grpSpLocks/>
            </p:cNvGrpSpPr>
            <p:nvPr/>
          </p:nvGrpSpPr>
          <p:grpSpPr bwMode="auto">
            <a:xfrm>
              <a:off x="3691" y="1443"/>
              <a:ext cx="114" cy="1703"/>
              <a:chOff x="3695" y="1452"/>
              <a:chExt cx="114" cy="1703"/>
            </a:xfrm>
          </p:grpSpPr>
          <p:grpSp>
            <p:nvGrpSpPr>
              <p:cNvPr id="403" name="Group 148"/>
              <p:cNvGrpSpPr>
                <a:grpSpLocks/>
              </p:cNvGrpSpPr>
              <p:nvPr/>
            </p:nvGrpSpPr>
            <p:grpSpPr bwMode="auto">
              <a:xfrm>
                <a:off x="3695" y="1452"/>
                <a:ext cx="114" cy="1703"/>
                <a:chOff x="4127" y="420"/>
                <a:chExt cx="174" cy="2984"/>
              </a:xfrm>
            </p:grpSpPr>
            <p:sp>
              <p:nvSpPr>
                <p:cNvPr id="407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08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2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2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2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04" name="Rectangle 165"/>
              <p:cNvSpPr>
                <a:spLocks noChangeArrowheads="1"/>
              </p:cNvSpPr>
              <p:nvPr/>
            </p:nvSpPr>
            <p:spPr bwMode="auto">
              <a:xfrm>
                <a:off x="3696" y="178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5" name="Rectangle 167"/>
              <p:cNvSpPr>
                <a:spLocks noChangeArrowheads="1"/>
              </p:cNvSpPr>
              <p:nvPr/>
            </p:nvSpPr>
            <p:spPr bwMode="auto">
              <a:xfrm>
                <a:off x="3695" y="23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6" name="Rectangle 169"/>
              <p:cNvSpPr>
                <a:spLocks noChangeArrowheads="1"/>
              </p:cNvSpPr>
              <p:nvPr/>
            </p:nvSpPr>
            <p:spPr bwMode="auto">
              <a:xfrm>
                <a:off x="3696" y="303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1" name="Group 176"/>
            <p:cNvGrpSpPr>
              <a:grpSpLocks/>
            </p:cNvGrpSpPr>
            <p:nvPr/>
          </p:nvGrpSpPr>
          <p:grpSpPr bwMode="auto">
            <a:xfrm>
              <a:off x="3802" y="1443"/>
              <a:ext cx="114" cy="1703"/>
              <a:chOff x="3802" y="1451"/>
              <a:chExt cx="114" cy="1703"/>
            </a:xfrm>
          </p:grpSpPr>
          <p:grpSp>
            <p:nvGrpSpPr>
              <p:cNvPr id="384" name="Group 177"/>
              <p:cNvGrpSpPr>
                <a:grpSpLocks/>
              </p:cNvGrpSpPr>
              <p:nvPr/>
            </p:nvGrpSpPr>
            <p:grpSpPr bwMode="auto">
              <a:xfrm>
                <a:off x="3802" y="1451"/>
                <a:ext cx="114" cy="1703"/>
                <a:chOff x="4127" y="420"/>
                <a:chExt cx="174" cy="2984"/>
              </a:xfrm>
            </p:grpSpPr>
            <p:sp>
              <p:nvSpPr>
                <p:cNvPr id="387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88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85" name="Rectangle 194"/>
              <p:cNvSpPr>
                <a:spLocks noChangeArrowheads="1"/>
              </p:cNvSpPr>
              <p:nvPr/>
            </p:nvSpPr>
            <p:spPr bwMode="auto">
              <a:xfrm>
                <a:off x="3803" y="155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6" name="Rectangle 195"/>
              <p:cNvSpPr>
                <a:spLocks noChangeArrowheads="1"/>
              </p:cNvSpPr>
              <p:nvPr/>
            </p:nvSpPr>
            <p:spPr bwMode="auto">
              <a:xfrm>
                <a:off x="3804" y="1905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2" name="Group 199"/>
            <p:cNvGrpSpPr>
              <a:grpSpLocks/>
            </p:cNvGrpSpPr>
            <p:nvPr/>
          </p:nvGrpSpPr>
          <p:grpSpPr bwMode="auto">
            <a:xfrm>
              <a:off x="3915" y="1446"/>
              <a:ext cx="115" cy="1703"/>
              <a:chOff x="3915" y="1446"/>
              <a:chExt cx="115" cy="1703"/>
            </a:xfrm>
          </p:grpSpPr>
          <p:grpSp>
            <p:nvGrpSpPr>
              <p:cNvPr id="364" name="Group 200"/>
              <p:cNvGrpSpPr>
                <a:grpSpLocks/>
              </p:cNvGrpSpPr>
              <p:nvPr/>
            </p:nvGrpSpPr>
            <p:grpSpPr bwMode="auto">
              <a:xfrm>
                <a:off x="3915" y="1446"/>
                <a:ext cx="114" cy="1703"/>
                <a:chOff x="4127" y="420"/>
                <a:chExt cx="174" cy="2984"/>
              </a:xfrm>
            </p:grpSpPr>
            <p:sp>
              <p:nvSpPr>
                <p:cNvPr id="368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69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0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65" name="Rectangle 217"/>
              <p:cNvSpPr>
                <a:spLocks noChangeArrowheads="1"/>
              </p:cNvSpPr>
              <p:nvPr/>
            </p:nvSpPr>
            <p:spPr bwMode="auto">
              <a:xfrm>
                <a:off x="3916" y="166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6" name="Rectangle 219"/>
              <p:cNvSpPr>
                <a:spLocks noChangeArrowheads="1"/>
              </p:cNvSpPr>
              <p:nvPr/>
            </p:nvSpPr>
            <p:spPr bwMode="auto">
              <a:xfrm>
                <a:off x="3915" y="223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7" name="Rectangle 220"/>
              <p:cNvSpPr>
                <a:spLocks noChangeArrowheads="1"/>
              </p:cNvSpPr>
              <p:nvPr/>
            </p:nvSpPr>
            <p:spPr bwMode="auto">
              <a:xfrm>
                <a:off x="3919" y="2691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3" name="Group 222"/>
            <p:cNvGrpSpPr>
              <a:grpSpLocks/>
            </p:cNvGrpSpPr>
            <p:nvPr/>
          </p:nvGrpSpPr>
          <p:grpSpPr bwMode="auto">
            <a:xfrm>
              <a:off x="4026" y="1443"/>
              <a:ext cx="115" cy="1703"/>
              <a:chOff x="4022" y="1447"/>
              <a:chExt cx="115" cy="1703"/>
            </a:xfrm>
          </p:grpSpPr>
          <p:grpSp>
            <p:nvGrpSpPr>
              <p:cNvPr id="345" name="Group 223"/>
              <p:cNvGrpSpPr>
                <a:grpSpLocks/>
              </p:cNvGrpSpPr>
              <p:nvPr/>
            </p:nvGrpSpPr>
            <p:grpSpPr bwMode="auto">
              <a:xfrm>
                <a:off x="4022" y="1447"/>
                <a:ext cx="114" cy="1703"/>
                <a:chOff x="4127" y="420"/>
                <a:chExt cx="174" cy="2984"/>
              </a:xfrm>
            </p:grpSpPr>
            <p:sp>
              <p:nvSpPr>
                <p:cNvPr id="348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49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0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9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46" name="Rectangle 240"/>
              <p:cNvSpPr>
                <a:spLocks noChangeArrowheads="1"/>
              </p:cNvSpPr>
              <p:nvPr/>
            </p:nvSpPr>
            <p:spPr bwMode="auto">
              <a:xfrm>
                <a:off x="4023" y="145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7" name="Rectangle 243"/>
              <p:cNvSpPr>
                <a:spLocks noChangeArrowheads="1"/>
              </p:cNvSpPr>
              <p:nvPr/>
            </p:nvSpPr>
            <p:spPr bwMode="auto">
              <a:xfrm>
                <a:off x="4026" y="258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4" name="Group 245"/>
            <p:cNvGrpSpPr>
              <a:grpSpLocks/>
            </p:cNvGrpSpPr>
            <p:nvPr/>
          </p:nvGrpSpPr>
          <p:grpSpPr bwMode="auto">
            <a:xfrm>
              <a:off x="4139" y="1443"/>
              <a:ext cx="115" cy="1703"/>
              <a:chOff x="4135" y="1444"/>
              <a:chExt cx="115" cy="1703"/>
            </a:xfrm>
          </p:grpSpPr>
          <p:grpSp>
            <p:nvGrpSpPr>
              <p:cNvPr id="325" name="Group 246"/>
              <p:cNvGrpSpPr>
                <a:grpSpLocks/>
              </p:cNvGrpSpPr>
              <p:nvPr/>
            </p:nvGrpSpPr>
            <p:grpSpPr bwMode="auto">
              <a:xfrm>
                <a:off x="4135" y="1444"/>
                <a:ext cx="114" cy="1703"/>
                <a:chOff x="4127" y="420"/>
                <a:chExt cx="174" cy="2984"/>
              </a:xfrm>
            </p:grpSpPr>
            <p:sp>
              <p:nvSpPr>
                <p:cNvPr id="329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30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7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8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9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0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26" name="Rectangle 264"/>
              <p:cNvSpPr>
                <a:spLocks noChangeArrowheads="1"/>
              </p:cNvSpPr>
              <p:nvPr/>
            </p:nvSpPr>
            <p:spPr bwMode="auto">
              <a:xfrm>
                <a:off x="4137" y="2126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7" name="Rectangle 265"/>
              <p:cNvSpPr>
                <a:spLocks noChangeArrowheads="1"/>
              </p:cNvSpPr>
              <p:nvPr/>
            </p:nvSpPr>
            <p:spPr bwMode="auto">
              <a:xfrm>
                <a:off x="4135" y="24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8" name="Rectangle 266"/>
              <p:cNvSpPr>
                <a:spLocks noChangeArrowheads="1"/>
              </p:cNvSpPr>
              <p:nvPr/>
            </p:nvSpPr>
            <p:spPr bwMode="auto">
              <a:xfrm>
                <a:off x="4139" y="280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5" name="Group 268"/>
            <p:cNvGrpSpPr>
              <a:grpSpLocks/>
            </p:cNvGrpSpPr>
            <p:nvPr/>
          </p:nvGrpSpPr>
          <p:grpSpPr bwMode="auto">
            <a:xfrm>
              <a:off x="4250" y="1443"/>
              <a:ext cx="114" cy="1703"/>
              <a:chOff x="4242" y="1443"/>
              <a:chExt cx="114" cy="1703"/>
            </a:xfrm>
          </p:grpSpPr>
          <p:grpSp>
            <p:nvGrpSpPr>
              <p:cNvPr id="306" name="Group 269"/>
              <p:cNvGrpSpPr>
                <a:grpSpLocks/>
              </p:cNvGrpSpPr>
              <p:nvPr/>
            </p:nvGrpSpPr>
            <p:grpSpPr bwMode="auto">
              <a:xfrm>
                <a:off x="4242" y="1443"/>
                <a:ext cx="114" cy="1703"/>
                <a:chOff x="4127" y="420"/>
                <a:chExt cx="174" cy="2984"/>
              </a:xfrm>
            </p:grpSpPr>
            <p:sp>
              <p:nvSpPr>
                <p:cNvPr id="309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10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7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8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9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0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07" name="Rectangle 288"/>
              <p:cNvSpPr>
                <a:spLocks noChangeArrowheads="1"/>
              </p:cNvSpPr>
              <p:nvPr/>
            </p:nvSpPr>
            <p:spPr bwMode="auto">
              <a:xfrm>
                <a:off x="4242" y="200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08" name="Rectangle 290"/>
              <p:cNvSpPr>
                <a:spLocks noChangeArrowheads="1"/>
              </p:cNvSpPr>
              <p:nvPr/>
            </p:nvSpPr>
            <p:spPr bwMode="auto">
              <a:xfrm>
                <a:off x="4243" y="2914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sp>
        <p:nvSpPr>
          <p:cNvPr id="298" name="Rounded Rectangle 297"/>
          <p:cNvSpPr/>
          <p:nvPr/>
        </p:nvSpPr>
        <p:spPr bwMode="auto">
          <a:xfrm>
            <a:off x="3207224" y="5868538"/>
            <a:ext cx="2838734" cy="586853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3460750" y="2595563"/>
            <a:ext cx="246063" cy="2524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460750" y="2855913"/>
            <a:ext cx="246063" cy="25241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3460750" y="3100388"/>
            <a:ext cx="246063" cy="250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3460750" y="2344738"/>
            <a:ext cx="246063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3460750" y="3351213"/>
            <a:ext cx="246063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3460750" y="3613150"/>
            <a:ext cx="24606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52" name="Line 48"/>
          <p:cNvSpPr>
            <a:spLocks noChangeShapeType="1"/>
          </p:cNvSpPr>
          <p:nvPr/>
        </p:nvSpPr>
        <p:spPr bwMode="auto">
          <a:xfrm rot="-5400000">
            <a:off x="3584575" y="2474913"/>
            <a:ext cx="31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353" name="Line 48"/>
          <p:cNvSpPr>
            <a:spLocks noChangeShapeType="1"/>
          </p:cNvSpPr>
          <p:nvPr/>
        </p:nvSpPr>
        <p:spPr bwMode="auto">
          <a:xfrm rot="-5400000">
            <a:off x="3586163" y="3738562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493" name="Text Box 149"/>
          <p:cNvSpPr txBox="1">
            <a:spLocks noChangeArrowheads="1"/>
          </p:cNvSpPr>
          <p:nvPr/>
        </p:nvSpPr>
        <p:spPr bwMode="auto">
          <a:xfrm>
            <a:off x="2749550" y="289560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*</a:t>
            </a:r>
          </a:p>
        </p:txBody>
      </p:sp>
      <p:sp>
        <p:nvSpPr>
          <p:cNvPr id="441494" name="Text Box 150"/>
          <p:cNvSpPr txBox="1">
            <a:spLocks noChangeArrowheads="1"/>
          </p:cNvSpPr>
          <p:nvPr/>
        </p:nvSpPr>
        <p:spPr bwMode="auto">
          <a:xfrm>
            <a:off x="4371906" y="2895600"/>
            <a:ext cx="466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ym typeface="Symbol"/>
              </a:rPr>
              <a:t></a:t>
            </a:r>
            <a:endParaRPr lang="en-US" sz="4000" dirty="0"/>
          </a:p>
        </p:txBody>
      </p:sp>
      <p:grpSp>
        <p:nvGrpSpPr>
          <p:cNvPr id="15" name="Group 151"/>
          <p:cNvGrpSpPr>
            <a:grpSpLocks/>
          </p:cNvGrpSpPr>
          <p:nvPr/>
        </p:nvGrpSpPr>
        <p:grpSpPr bwMode="auto">
          <a:xfrm>
            <a:off x="5132388" y="2251075"/>
            <a:ext cx="1555750" cy="1892300"/>
            <a:chOff x="3308" y="2588"/>
            <a:chExt cx="980" cy="1192"/>
          </a:xfrm>
        </p:grpSpPr>
        <p:sp>
          <p:nvSpPr>
            <p:cNvPr id="441496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497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498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499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0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1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2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3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4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4150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0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0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0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7" name="Group 173"/>
          <p:cNvGrpSpPr>
            <a:grpSpLocks/>
          </p:cNvGrpSpPr>
          <p:nvPr/>
        </p:nvGrpSpPr>
        <p:grpSpPr bwMode="auto">
          <a:xfrm>
            <a:off x="5132388" y="2251075"/>
            <a:ext cx="1555750" cy="1892300"/>
            <a:chOff x="1291" y="516"/>
            <a:chExt cx="980" cy="1192"/>
          </a:xfrm>
        </p:grpSpPr>
        <p:sp>
          <p:nvSpPr>
            <p:cNvPr id="441518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19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20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21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22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41524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25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6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7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8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9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0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1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2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3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4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41535" name="Rectangle 51"/>
          <p:cNvSpPr>
            <a:spLocks noChangeArrowheads="1"/>
          </p:cNvSpPr>
          <p:nvPr/>
        </p:nvSpPr>
        <p:spPr bwMode="auto">
          <a:xfrm>
            <a:off x="5140325" y="2251075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6" name="Rectangle 59"/>
          <p:cNvSpPr>
            <a:spLocks noChangeArrowheads="1"/>
          </p:cNvSpPr>
          <p:nvPr/>
        </p:nvSpPr>
        <p:spPr bwMode="auto">
          <a:xfrm>
            <a:off x="5140325" y="2566988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7" name="Rectangle 62"/>
          <p:cNvSpPr>
            <a:spLocks noChangeArrowheads="1"/>
          </p:cNvSpPr>
          <p:nvPr/>
        </p:nvSpPr>
        <p:spPr bwMode="auto">
          <a:xfrm>
            <a:off x="5913438" y="2566988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8" name="Rectangle 69"/>
          <p:cNvSpPr>
            <a:spLocks noChangeArrowheads="1"/>
          </p:cNvSpPr>
          <p:nvPr/>
        </p:nvSpPr>
        <p:spPr bwMode="auto">
          <a:xfrm>
            <a:off x="6172200" y="2882900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9" name="Rectangle 98"/>
          <p:cNvSpPr>
            <a:spLocks noChangeArrowheads="1"/>
          </p:cNvSpPr>
          <p:nvPr/>
        </p:nvSpPr>
        <p:spPr bwMode="auto">
          <a:xfrm>
            <a:off x="5913438" y="3821113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40" name="Rectangle 99"/>
          <p:cNvSpPr>
            <a:spLocks noChangeArrowheads="1"/>
          </p:cNvSpPr>
          <p:nvPr/>
        </p:nvSpPr>
        <p:spPr bwMode="auto">
          <a:xfrm>
            <a:off x="6172200" y="3821113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5132388" y="2252663"/>
            <a:ext cx="1552575" cy="1890712"/>
            <a:chOff x="860" y="2467"/>
            <a:chExt cx="969" cy="1239"/>
          </a:xfrm>
        </p:grpSpPr>
        <p:sp>
          <p:nvSpPr>
            <p:cNvPr id="441542" name="Rectangle 5"/>
            <p:cNvSpPr>
              <a:spLocks noChangeArrowheads="1"/>
            </p:cNvSpPr>
            <p:nvPr/>
          </p:nvSpPr>
          <p:spPr bwMode="auto">
            <a:xfrm>
              <a:off x="860" y="2467"/>
              <a:ext cx="969" cy="1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43" name="Line 37"/>
            <p:cNvSpPr>
              <a:spLocks noChangeShapeType="1"/>
            </p:cNvSpPr>
            <p:nvPr/>
          </p:nvSpPr>
          <p:spPr bwMode="auto">
            <a:xfrm>
              <a:off x="102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4" name="Line 38"/>
            <p:cNvSpPr>
              <a:spLocks noChangeShapeType="1"/>
            </p:cNvSpPr>
            <p:nvPr/>
          </p:nvSpPr>
          <p:spPr bwMode="auto">
            <a:xfrm>
              <a:off x="118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5" name="Line 39"/>
            <p:cNvSpPr>
              <a:spLocks noChangeShapeType="1"/>
            </p:cNvSpPr>
            <p:nvPr/>
          </p:nvSpPr>
          <p:spPr bwMode="auto">
            <a:xfrm>
              <a:off x="134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6" name="Line 40"/>
            <p:cNvSpPr>
              <a:spLocks noChangeShapeType="1"/>
            </p:cNvSpPr>
            <p:nvPr/>
          </p:nvSpPr>
          <p:spPr bwMode="auto">
            <a:xfrm>
              <a:off x="150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7" name="Line 41"/>
            <p:cNvSpPr>
              <a:spLocks noChangeShapeType="1"/>
            </p:cNvSpPr>
            <p:nvPr/>
          </p:nvSpPr>
          <p:spPr bwMode="auto">
            <a:xfrm>
              <a:off x="166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8" name="Line 44"/>
            <p:cNvSpPr>
              <a:spLocks noChangeShapeType="1"/>
            </p:cNvSpPr>
            <p:nvPr/>
          </p:nvSpPr>
          <p:spPr bwMode="auto">
            <a:xfrm rot="-5400000">
              <a:off x="1348" y="301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9" name="Line 45"/>
            <p:cNvSpPr>
              <a:spLocks noChangeShapeType="1"/>
            </p:cNvSpPr>
            <p:nvPr/>
          </p:nvSpPr>
          <p:spPr bwMode="auto">
            <a:xfrm rot="-5400000">
              <a:off x="1348" y="2809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50" name="Line 46"/>
            <p:cNvSpPr>
              <a:spLocks noChangeShapeType="1"/>
            </p:cNvSpPr>
            <p:nvPr/>
          </p:nvSpPr>
          <p:spPr bwMode="auto">
            <a:xfrm rot="-5400000">
              <a:off x="1348" y="2600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51" name="Line 47"/>
            <p:cNvSpPr>
              <a:spLocks noChangeShapeType="1"/>
            </p:cNvSpPr>
            <p:nvPr/>
          </p:nvSpPr>
          <p:spPr bwMode="auto">
            <a:xfrm rot="-5400000">
              <a:off x="1348" y="2393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52" name="Line 48"/>
            <p:cNvSpPr>
              <a:spLocks noChangeShapeType="1"/>
            </p:cNvSpPr>
            <p:nvPr/>
          </p:nvSpPr>
          <p:spPr bwMode="auto">
            <a:xfrm rot="-5400000">
              <a:off x="1348" y="218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0" name="Group 209"/>
          <p:cNvGrpSpPr>
            <a:grpSpLocks/>
          </p:cNvGrpSpPr>
          <p:nvPr/>
        </p:nvGrpSpPr>
        <p:grpSpPr bwMode="auto">
          <a:xfrm>
            <a:off x="5132388" y="2251075"/>
            <a:ext cx="1555750" cy="1890713"/>
            <a:chOff x="3366" y="499"/>
            <a:chExt cx="980" cy="1191"/>
          </a:xfrm>
        </p:grpSpPr>
        <p:sp>
          <p:nvSpPr>
            <p:cNvPr id="441554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5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6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7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8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41560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61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2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3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4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5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6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7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8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9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70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2" name="Group 227"/>
          <p:cNvGrpSpPr>
            <a:grpSpLocks/>
          </p:cNvGrpSpPr>
          <p:nvPr/>
        </p:nvGrpSpPr>
        <p:grpSpPr bwMode="auto">
          <a:xfrm>
            <a:off x="5132388" y="2251075"/>
            <a:ext cx="1555750" cy="1890713"/>
            <a:chOff x="2323" y="505"/>
            <a:chExt cx="980" cy="1191"/>
          </a:xfrm>
        </p:grpSpPr>
        <p:sp>
          <p:nvSpPr>
            <p:cNvPr id="441572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3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4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5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6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41578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79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0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1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2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3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4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5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6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7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8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41589" name="Rectangle 60"/>
          <p:cNvSpPr>
            <a:spLocks noChangeArrowheads="1"/>
          </p:cNvSpPr>
          <p:nvPr/>
        </p:nvSpPr>
        <p:spPr bwMode="auto">
          <a:xfrm>
            <a:off x="5397500" y="2565400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0" name="Rectangle 61"/>
          <p:cNvSpPr>
            <a:spLocks noChangeArrowheads="1"/>
          </p:cNvSpPr>
          <p:nvPr/>
        </p:nvSpPr>
        <p:spPr bwMode="auto">
          <a:xfrm>
            <a:off x="5656263" y="2565400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1" name="Rectangle 70"/>
          <p:cNvSpPr>
            <a:spLocks noChangeArrowheads="1"/>
          </p:cNvSpPr>
          <p:nvPr/>
        </p:nvSpPr>
        <p:spPr bwMode="auto">
          <a:xfrm>
            <a:off x="6430963" y="2881313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2" name="Rectangle 71"/>
          <p:cNvSpPr>
            <a:spLocks noChangeArrowheads="1"/>
          </p:cNvSpPr>
          <p:nvPr/>
        </p:nvSpPr>
        <p:spPr bwMode="auto">
          <a:xfrm>
            <a:off x="5140325" y="3194050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3" name="Rectangle 91"/>
          <p:cNvSpPr>
            <a:spLocks noChangeArrowheads="1"/>
          </p:cNvSpPr>
          <p:nvPr/>
        </p:nvSpPr>
        <p:spPr bwMode="auto">
          <a:xfrm>
            <a:off x="5656263" y="3506788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4" name="Rectangle 92"/>
          <p:cNvSpPr>
            <a:spLocks noChangeArrowheads="1"/>
          </p:cNvSpPr>
          <p:nvPr/>
        </p:nvSpPr>
        <p:spPr bwMode="auto">
          <a:xfrm>
            <a:off x="5913438" y="3506788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5" name="Rectangle 100"/>
          <p:cNvSpPr>
            <a:spLocks noChangeArrowheads="1"/>
          </p:cNvSpPr>
          <p:nvPr/>
        </p:nvSpPr>
        <p:spPr bwMode="auto">
          <a:xfrm>
            <a:off x="6430963" y="3819525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6" name="Rectangle 252"/>
          <p:cNvSpPr>
            <a:spLocks noChangeArrowheads="1"/>
          </p:cNvSpPr>
          <p:nvPr/>
        </p:nvSpPr>
        <p:spPr bwMode="auto">
          <a:xfrm>
            <a:off x="4473575" y="1920538"/>
            <a:ext cx="246063" cy="252412"/>
          </a:xfrm>
          <a:prstGeom prst="rect">
            <a:avLst/>
          </a:prstGeom>
          <a:solidFill>
            <a:srgbClr val="FFB6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597" name="Rectangle 60"/>
          <p:cNvSpPr>
            <a:spLocks noChangeArrowheads="1"/>
          </p:cNvSpPr>
          <p:nvPr/>
        </p:nvSpPr>
        <p:spPr bwMode="auto">
          <a:xfrm>
            <a:off x="5397500" y="2563813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8" name="Rectangle 61"/>
          <p:cNvSpPr>
            <a:spLocks noChangeArrowheads="1"/>
          </p:cNvSpPr>
          <p:nvPr/>
        </p:nvSpPr>
        <p:spPr bwMode="auto">
          <a:xfrm>
            <a:off x="5656263" y="2563813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9" name="Rectangle 70"/>
          <p:cNvSpPr>
            <a:spLocks noChangeArrowheads="1"/>
          </p:cNvSpPr>
          <p:nvPr/>
        </p:nvSpPr>
        <p:spPr bwMode="auto">
          <a:xfrm>
            <a:off x="6430963" y="2879725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0" name="Rectangle 71"/>
          <p:cNvSpPr>
            <a:spLocks noChangeArrowheads="1"/>
          </p:cNvSpPr>
          <p:nvPr/>
        </p:nvSpPr>
        <p:spPr bwMode="auto">
          <a:xfrm>
            <a:off x="5140325" y="3192463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1" name="Rectangle 91"/>
          <p:cNvSpPr>
            <a:spLocks noChangeArrowheads="1"/>
          </p:cNvSpPr>
          <p:nvPr/>
        </p:nvSpPr>
        <p:spPr bwMode="auto">
          <a:xfrm>
            <a:off x="5656263" y="3514725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2" name="Rectangle 92"/>
          <p:cNvSpPr>
            <a:spLocks noChangeArrowheads="1"/>
          </p:cNvSpPr>
          <p:nvPr/>
        </p:nvSpPr>
        <p:spPr bwMode="auto">
          <a:xfrm>
            <a:off x="5913438" y="3514725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3" name="Rectangle 100"/>
          <p:cNvSpPr>
            <a:spLocks noChangeArrowheads="1"/>
          </p:cNvSpPr>
          <p:nvPr/>
        </p:nvSpPr>
        <p:spPr bwMode="auto">
          <a:xfrm>
            <a:off x="6430963" y="3817938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4" name="Line 37"/>
          <p:cNvSpPr>
            <a:spLocks noChangeShapeType="1"/>
          </p:cNvSpPr>
          <p:nvPr/>
        </p:nvSpPr>
        <p:spPr bwMode="auto">
          <a:xfrm>
            <a:off x="3460750" y="2357438"/>
            <a:ext cx="1588" cy="148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05" name="Rectangle 261"/>
          <p:cNvSpPr>
            <a:spLocks noChangeArrowheads="1"/>
          </p:cNvSpPr>
          <p:nvPr/>
        </p:nvSpPr>
        <p:spPr bwMode="auto">
          <a:xfrm>
            <a:off x="4592638" y="1915775"/>
            <a:ext cx="246062" cy="252413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606" name="Rectangle 51"/>
          <p:cNvSpPr>
            <a:spLocks noChangeArrowheads="1"/>
          </p:cNvSpPr>
          <p:nvPr/>
        </p:nvSpPr>
        <p:spPr bwMode="auto">
          <a:xfrm>
            <a:off x="5140325" y="2249488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7" name="Rectangle 59"/>
          <p:cNvSpPr>
            <a:spLocks noChangeArrowheads="1"/>
          </p:cNvSpPr>
          <p:nvPr/>
        </p:nvSpPr>
        <p:spPr bwMode="auto">
          <a:xfrm>
            <a:off x="5140325" y="2565400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8" name="Rectangle 62"/>
          <p:cNvSpPr>
            <a:spLocks noChangeArrowheads="1"/>
          </p:cNvSpPr>
          <p:nvPr/>
        </p:nvSpPr>
        <p:spPr bwMode="auto">
          <a:xfrm>
            <a:off x="5913438" y="2565400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9" name="Rectangle 69"/>
          <p:cNvSpPr>
            <a:spLocks noChangeArrowheads="1"/>
          </p:cNvSpPr>
          <p:nvPr/>
        </p:nvSpPr>
        <p:spPr bwMode="auto">
          <a:xfrm>
            <a:off x="6172200" y="2881313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10" name="Rectangle 98"/>
          <p:cNvSpPr>
            <a:spLocks noChangeArrowheads="1"/>
          </p:cNvSpPr>
          <p:nvPr/>
        </p:nvSpPr>
        <p:spPr bwMode="auto">
          <a:xfrm>
            <a:off x="5913438" y="3819525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11" name="Rectangle 99"/>
          <p:cNvSpPr>
            <a:spLocks noChangeArrowheads="1"/>
          </p:cNvSpPr>
          <p:nvPr/>
        </p:nvSpPr>
        <p:spPr bwMode="auto">
          <a:xfrm>
            <a:off x="6172200" y="3819525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grpSp>
        <p:nvGrpSpPr>
          <p:cNvPr id="24" name="Group 58"/>
          <p:cNvGrpSpPr>
            <a:grpSpLocks/>
          </p:cNvGrpSpPr>
          <p:nvPr/>
        </p:nvGrpSpPr>
        <p:grpSpPr bwMode="auto">
          <a:xfrm>
            <a:off x="5132388" y="2251075"/>
            <a:ext cx="1552575" cy="1890713"/>
            <a:chOff x="860" y="2467"/>
            <a:chExt cx="969" cy="1239"/>
          </a:xfrm>
        </p:grpSpPr>
        <p:sp>
          <p:nvSpPr>
            <p:cNvPr id="441613" name="Rectangle 5"/>
            <p:cNvSpPr>
              <a:spLocks noChangeArrowheads="1"/>
            </p:cNvSpPr>
            <p:nvPr/>
          </p:nvSpPr>
          <p:spPr bwMode="auto">
            <a:xfrm>
              <a:off x="860" y="2467"/>
              <a:ext cx="969" cy="1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614" name="Line 37"/>
            <p:cNvSpPr>
              <a:spLocks noChangeShapeType="1"/>
            </p:cNvSpPr>
            <p:nvPr/>
          </p:nvSpPr>
          <p:spPr bwMode="auto">
            <a:xfrm>
              <a:off x="102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5" name="Line 38"/>
            <p:cNvSpPr>
              <a:spLocks noChangeShapeType="1"/>
            </p:cNvSpPr>
            <p:nvPr/>
          </p:nvSpPr>
          <p:spPr bwMode="auto">
            <a:xfrm>
              <a:off x="118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6" name="Line 39"/>
            <p:cNvSpPr>
              <a:spLocks noChangeShapeType="1"/>
            </p:cNvSpPr>
            <p:nvPr/>
          </p:nvSpPr>
          <p:spPr bwMode="auto">
            <a:xfrm>
              <a:off x="134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7" name="Line 40"/>
            <p:cNvSpPr>
              <a:spLocks noChangeShapeType="1"/>
            </p:cNvSpPr>
            <p:nvPr/>
          </p:nvSpPr>
          <p:spPr bwMode="auto">
            <a:xfrm>
              <a:off x="150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8" name="Line 41"/>
            <p:cNvSpPr>
              <a:spLocks noChangeShapeType="1"/>
            </p:cNvSpPr>
            <p:nvPr/>
          </p:nvSpPr>
          <p:spPr bwMode="auto">
            <a:xfrm>
              <a:off x="166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9" name="Line 44"/>
            <p:cNvSpPr>
              <a:spLocks noChangeShapeType="1"/>
            </p:cNvSpPr>
            <p:nvPr/>
          </p:nvSpPr>
          <p:spPr bwMode="auto">
            <a:xfrm rot="-5400000">
              <a:off x="1348" y="301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0" name="Line 45"/>
            <p:cNvSpPr>
              <a:spLocks noChangeShapeType="1"/>
            </p:cNvSpPr>
            <p:nvPr/>
          </p:nvSpPr>
          <p:spPr bwMode="auto">
            <a:xfrm rot="-5400000">
              <a:off x="1348" y="2809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1" name="Line 46"/>
            <p:cNvSpPr>
              <a:spLocks noChangeShapeType="1"/>
            </p:cNvSpPr>
            <p:nvPr/>
          </p:nvSpPr>
          <p:spPr bwMode="auto">
            <a:xfrm rot="-5400000">
              <a:off x="1348" y="2600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2" name="Line 47"/>
            <p:cNvSpPr>
              <a:spLocks noChangeShapeType="1"/>
            </p:cNvSpPr>
            <p:nvPr/>
          </p:nvSpPr>
          <p:spPr bwMode="auto">
            <a:xfrm rot="-5400000">
              <a:off x="1348" y="2393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3" name="Line 48"/>
            <p:cNvSpPr>
              <a:spLocks noChangeShapeType="1"/>
            </p:cNvSpPr>
            <p:nvPr/>
          </p:nvSpPr>
          <p:spPr bwMode="auto">
            <a:xfrm rot="-5400000">
              <a:off x="1348" y="218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41624" name="Line 47"/>
          <p:cNvSpPr>
            <a:spLocks noChangeShapeType="1"/>
          </p:cNvSpPr>
          <p:nvPr/>
        </p:nvSpPr>
        <p:spPr bwMode="auto">
          <a:xfrm rot="-5400000">
            <a:off x="3586163" y="2725737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5" name="Line 46"/>
          <p:cNvSpPr>
            <a:spLocks noChangeShapeType="1"/>
          </p:cNvSpPr>
          <p:nvPr/>
        </p:nvSpPr>
        <p:spPr bwMode="auto">
          <a:xfrm rot="-5400000">
            <a:off x="3585369" y="2977356"/>
            <a:ext cx="158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6" name="Line 45"/>
          <p:cNvSpPr>
            <a:spLocks noChangeShapeType="1"/>
          </p:cNvSpPr>
          <p:nvPr/>
        </p:nvSpPr>
        <p:spPr bwMode="auto">
          <a:xfrm rot="-5400000">
            <a:off x="3584575" y="3232150"/>
            <a:ext cx="31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7" name="Line 44"/>
          <p:cNvSpPr>
            <a:spLocks noChangeShapeType="1"/>
          </p:cNvSpPr>
          <p:nvPr/>
        </p:nvSpPr>
        <p:spPr bwMode="auto">
          <a:xfrm rot="-5400000">
            <a:off x="3586163" y="3482975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8" name="Rectangle 5"/>
          <p:cNvSpPr>
            <a:spLocks noChangeArrowheads="1"/>
          </p:cNvSpPr>
          <p:nvPr/>
        </p:nvSpPr>
        <p:spPr bwMode="auto">
          <a:xfrm>
            <a:off x="3465513" y="2355850"/>
            <a:ext cx="247650" cy="1504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285" name="Content Placeholder 2"/>
          <p:cNvSpPr txBox="1">
            <a:spLocks/>
          </p:cNvSpPr>
          <p:nvPr/>
        </p:nvSpPr>
        <p:spPr>
          <a:xfrm>
            <a:off x="362607" y="5158854"/>
            <a:ext cx="8481141" cy="1378427"/>
          </a:xfrm>
          <a:prstGeom prst="rect">
            <a:avLst/>
          </a:prstGeom>
        </p:spPr>
        <p:txBody>
          <a:bodyPr/>
          <a:lstStyle/>
          <a:p>
            <a:pPr algn="l" rtl="0">
              <a:spcAft>
                <a:spcPts val="600"/>
              </a:spcAft>
            </a:pPr>
            <a:r>
              <a:rPr lang="en-US" altLang="he-IL" sz="2400" dirty="0" smtClean="0"/>
              <a:t>Changing the </a:t>
            </a:r>
            <a:r>
              <a:rPr lang="en-US" altLang="he-IL" sz="2800" dirty="0" smtClean="0">
                <a:sym typeface="Symbol"/>
              </a:rPr>
              <a:t></a:t>
            </a:r>
            <a:r>
              <a:rPr lang="en-US" altLang="he-IL" sz="2400" dirty="0" smtClean="0">
                <a:sym typeface="Symbol"/>
              </a:rPr>
              <a:t> values to a different vector, ,  applies piece-wise tone mapping: </a:t>
            </a:r>
            <a:endParaRPr lang="en-US" altLang="he-IL" sz="2400" dirty="0" smtClean="0"/>
          </a:p>
        </p:txBody>
      </p:sp>
      <p:grpSp>
        <p:nvGrpSpPr>
          <p:cNvPr id="25" name="Group 292"/>
          <p:cNvGrpSpPr/>
          <p:nvPr/>
        </p:nvGrpSpPr>
        <p:grpSpPr>
          <a:xfrm>
            <a:off x="3340217" y="1337495"/>
            <a:ext cx="2669675" cy="648597"/>
            <a:chOff x="3324977" y="1337495"/>
            <a:chExt cx="2669675" cy="648597"/>
          </a:xfrm>
        </p:grpSpPr>
        <p:sp>
          <p:nvSpPr>
            <p:cNvPr id="290" name="TextBox 289"/>
            <p:cNvSpPr txBox="1"/>
            <p:nvPr/>
          </p:nvSpPr>
          <p:spPr>
            <a:xfrm>
              <a:off x="3324977" y="1337495"/>
              <a:ext cx="47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ym typeface="Symbol"/>
                </a:rPr>
                <a:t></a:t>
              </a:r>
              <a:endParaRPr lang="en-US" sz="3600" dirty="0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579154" y="133976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p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4" name="TextBox 293"/>
          <p:cNvSpPr txBox="1"/>
          <p:nvPr/>
        </p:nvSpPr>
        <p:spPr>
          <a:xfrm>
            <a:off x="1409609" y="1339755"/>
            <a:ext cx="436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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3259369" y="5800298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p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  M(p)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4778 L -0.10954 0.248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1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4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4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4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4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4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4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4778 L -0.12344 0.136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4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4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44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4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44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4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596" grpId="0" animBg="1"/>
      <p:bldP spid="441596" grpId="1" animBg="1"/>
      <p:bldP spid="441597" grpId="0" animBg="1"/>
      <p:bldP spid="441598" grpId="0" animBg="1"/>
      <p:bldP spid="441599" grpId="0" animBg="1"/>
      <p:bldP spid="441600" grpId="0" animBg="1"/>
      <p:bldP spid="441601" grpId="0" animBg="1"/>
      <p:bldP spid="441602" grpId="0" animBg="1"/>
      <p:bldP spid="441603" grpId="0" animBg="1"/>
      <p:bldP spid="441605" grpId="0" animBg="1"/>
      <p:bldP spid="441605" grpId="1" animBg="1"/>
      <p:bldP spid="441606" grpId="0" animBg="1"/>
      <p:bldP spid="441607" grpId="0" animBg="1"/>
      <p:bldP spid="441608" grpId="0" animBg="1"/>
      <p:bldP spid="441609" grpId="0" animBg="1"/>
      <p:bldP spid="441610" grpId="0" animBg="1"/>
      <p:bldP spid="4416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98" y="1475874"/>
            <a:ext cx="8420669" cy="29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39" y="4764306"/>
            <a:ext cx="8130975" cy="102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378424" y="4717889"/>
            <a:ext cx="6537277" cy="1596788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88359" y="2134231"/>
            <a:ext cx="4244454" cy="1353001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261241"/>
            <a:ext cx="8480201" cy="5202620"/>
          </a:xfrm>
        </p:spPr>
        <p:txBody>
          <a:bodyPr/>
          <a:lstStyle/>
          <a:p>
            <a:pPr marL="231775" indent="-231775">
              <a:spcAft>
                <a:spcPts val="600"/>
              </a:spcAft>
            </a:pPr>
            <a:r>
              <a:rPr lang="en-US" altLang="he-IL" sz="2400" dirty="0" smtClean="0"/>
              <a:t>Representing tone mapping in a linear form, the MTM distance D(</a:t>
            </a:r>
            <a:r>
              <a:rPr lang="en-US" altLang="he-IL" sz="2400" dirty="0" err="1" smtClean="0"/>
              <a:t>p,w</a:t>
            </a:r>
            <a:r>
              <a:rPr lang="en-US" altLang="he-IL" sz="2400" dirty="0" smtClean="0"/>
              <a:t>) is defined as:</a:t>
            </a:r>
          </a:p>
          <a:p>
            <a:pPr marL="457200" indent="-457200">
              <a:spcAft>
                <a:spcPts val="600"/>
              </a:spcAft>
            </a:pPr>
            <a:endParaRPr lang="en-US" altLang="he-IL" sz="20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000" dirty="0" smtClean="0"/>
          </a:p>
          <a:p>
            <a:pPr marL="457200" indent="-457200">
              <a:spcAft>
                <a:spcPts val="600"/>
              </a:spcAft>
              <a:buNone/>
            </a:pPr>
            <a:endParaRPr lang="en-US" altLang="he-IL" sz="2400" dirty="0" smtClean="0"/>
          </a:p>
          <a:p>
            <a:pPr marL="287338" indent="-287338">
              <a:spcAft>
                <a:spcPts val="600"/>
              </a:spcAft>
            </a:pPr>
            <a:r>
              <a:rPr lang="en-US" altLang="he-IL" sz="2400" dirty="0" smtClean="0"/>
              <a:t>Since S</a:t>
            </a:r>
            <a:r>
              <a:rPr lang="en-US" altLang="he-IL" sz="2400" baseline="-25000" dirty="0" smtClean="0"/>
              <a:t>p</a:t>
            </a:r>
            <a:r>
              <a:rPr lang="en-US" altLang="he-IL" sz="2400" dirty="0" smtClean="0"/>
              <a:t> is orthogonal  ( S</a:t>
            </a:r>
            <a:r>
              <a:rPr lang="en-US" altLang="he-IL" sz="2400" baseline="30000" dirty="0" smtClean="0"/>
              <a:t>T</a:t>
            </a:r>
            <a:r>
              <a:rPr lang="en-US" altLang="he-IL" sz="2400" dirty="0" smtClean="0"/>
              <a:t>S(</a:t>
            </a:r>
            <a:r>
              <a:rPr lang="en-US" altLang="he-IL" sz="2400" dirty="0" err="1" smtClean="0"/>
              <a:t>i,j</a:t>
            </a:r>
            <a:r>
              <a:rPr lang="en-US" altLang="he-IL" sz="2400" dirty="0" smtClean="0"/>
              <a:t>)=</a:t>
            </a:r>
            <a:r>
              <a:rPr lang="en-US" altLang="he-IL" sz="2400" dirty="0" smtClean="0">
                <a:sym typeface="Symbol"/>
              </a:rPr>
              <a:t></a:t>
            </a:r>
            <a:r>
              <a:rPr lang="en-US" altLang="he-IL" sz="2400" baseline="-25000" dirty="0" err="1" smtClean="0">
                <a:sym typeface="Symbol"/>
              </a:rPr>
              <a:t>ij</a:t>
            </a:r>
            <a:r>
              <a:rPr lang="en-US" altLang="he-IL" sz="2400" dirty="0" err="1" smtClean="0"/>
              <a:t>|p</a:t>
            </a:r>
            <a:r>
              <a:rPr lang="en-US" altLang="he-IL" sz="2400" baseline="30000" dirty="0" err="1" smtClean="0"/>
              <a:t>j</a:t>
            </a:r>
            <a:r>
              <a:rPr lang="en-US" altLang="he-IL" sz="2400" dirty="0" smtClean="0"/>
              <a:t>| ),  the above expression can be minimized in a closed form solution: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Back to Pattern Matching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2728913" y="2300444"/>
          <a:ext cx="35671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0" name="משוואה" r:id="rId3" imgW="1600200" imgH="469900" progId="Equation.3">
                  <p:embed/>
                </p:oleObj>
              </mc:Choice>
              <mc:Fallback>
                <p:oleObj name="משוואה" r:id="rId3" imgW="1600200" imgH="4699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300444"/>
                        <a:ext cx="35671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6"/>
          <p:cNvGraphicFramePr>
            <a:graphicFrameLocks noChangeAspect="1"/>
          </p:cNvGraphicFramePr>
          <p:nvPr/>
        </p:nvGraphicFramePr>
        <p:xfrm>
          <a:off x="1522413" y="4840506"/>
          <a:ext cx="61690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1" name="משוואה" r:id="rId5" imgW="2667000" imgH="558800" progId="Equation.3">
                  <p:embed/>
                </p:oleObj>
              </mc:Choice>
              <mc:Fallback>
                <p:oleObj name="משוואה" r:id="rId5" imgW="2667000" imgH="5588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840506"/>
                        <a:ext cx="6169025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4217158" y="4622355"/>
            <a:ext cx="3589361" cy="1774209"/>
          </a:xfrm>
          <a:prstGeom prst="roundRect">
            <a:avLst/>
          </a:prstGeom>
          <a:solidFill>
            <a:srgbClr val="BBE0E3">
              <a:alpha val="38824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429300" y="398834"/>
            <a:ext cx="3821375" cy="1364776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508000"/>
            <a:ext cx="7540929" cy="343337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  <a:buNone/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</p:txBody>
      </p:sp>
      <p:graphicFrame>
        <p:nvGraphicFramePr>
          <p:cNvPr id="267277" name="Object 13"/>
          <p:cNvGraphicFramePr>
            <a:graphicFrameLocks noChangeAspect="1"/>
          </p:cNvGraphicFramePr>
          <p:nvPr/>
        </p:nvGraphicFramePr>
        <p:xfrm>
          <a:off x="2790825" y="552450"/>
          <a:ext cx="31432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9" name="משוואה" r:id="rId3" imgW="1358900" imgH="469900" progId="Equation.3">
                  <p:embed/>
                </p:oleObj>
              </mc:Choice>
              <mc:Fallback>
                <p:oleObj name="משוואה" r:id="rId3" imgW="1358900" imgH="4699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552450"/>
                        <a:ext cx="314325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 rot="16200000">
            <a:off x="5557759" y="5996032"/>
            <a:ext cx="80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dirty="0" smtClean="0">
                <a:sym typeface="Symbol"/>
              </a:rPr>
              <a:t></a:t>
            </a:r>
            <a:endParaRPr lang="en-US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3908" y="2279609"/>
            <a:ext cx="6963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 smtClean="0"/>
              <a:t>D</a:t>
            </a:r>
            <a:r>
              <a:rPr lang="en-US" sz="6600" dirty="0" smtClean="0"/>
              <a:t>(    ,    )=  (        )</a:t>
            </a:r>
            <a:endParaRPr lang="en-US" sz="6600" dirty="0"/>
          </a:p>
        </p:txBody>
      </p:sp>
      <p:sp>
        <p:nvSpPr>
          <p:cNvPr id="39" name="TextBox 38"/>
          <p:cNvSpPr txBox="1"/>
          <p:nvPr/>
        </p:nvSpPr>
        <p:spPr>
          <a:xfrm>
            <a:off x="5914441" y="279775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 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86369" y="4126227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 smtClean="0"/>
              <a:t>-(        )</a:t>
            </a:r>
            <a:endParaRPr lang="en-US" sz="6600" dirty="0"/>
          </a:p>
        </p:txBody>
      </p:sp>
      <p:sp>
        <p:nvSpPr>
          <p:cNvPr id="41" name="TextBox 40"/>
          <p:cNvSpPr txBox="1"/>
          <p:nvPr/>
        </p:nvSpPr>
        <p:spPr>
          <a:xfrm>
            <a:off x="4617775" y="5088809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6600" dirty="0" smtClean="0"/>
              <a:t>-(        )</a:t>
            </a:r>
            <a:endParaRPr lang="en-US" sz="6600" dirty="0"/>
          </a:p>
        </p:txBody>
      </p:sp>
      <p:sp>
        <p:nvSpPr>
          <p:cNvPr id="43" name="TextBox 42"/>
          <p:cNvSpPr txBox="1"/>
          <p:nvPr/>
        </p:nvSpPr>
        <p:spPr>
          <a:xfrm>
            <a:off x="6014245" y="455827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40517" y="55429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pic>
        <p:nvPicPr>
          <p:cNvPr id="267280" name="Picture 16" descr="C:\Users\Toky\Talks\MTM\Matlab\p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703" y="2539267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281" name="Picture 17" descr="C:\Users\Toky\Talks\MTM\Matlab\fa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936" y="2539266"/>
            <a:ext cx="719907" cy="76809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16" descr="C:\Users\Toky\Talks\MTM\Matlab\p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615" y="2539267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6" descr="C:\Users\Toky\Talks\MTM\Matlab\p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431" y="2527891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7229765" y="4200052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232037" y="5103092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pic>
        <p:nvPicPr>
          <p:cNvPr id="267283" name="Picture 19" descr="C:\Users\Toky\Talks\MTM\Matlab\f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8710" y="3433171"/>
            <a:ext cx="747783" cy="79763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284" name="Picture 20" descr="C:\Users\Toky\Talks\MTM\Matlab\f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2024" y="4402069"/>
            <a:ext cx="747783" cy="79763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285" name="Picture 21" descr="C:\Users\Toky\Talks\MTM\Matlab\f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0552" y="5316492"/>
            <a:ext cx="747783" cy="79763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6" descr="C:\Users\Toky\Talks\MTM\Matlab\p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8351" y="4399939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16" descr="C:\Users\Toky\Talks\MTM\Matlab\p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623" y="5343923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1828396" y="32890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35467" y="3291365"/>
            <a:ext cx="45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8641" y="3173139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 smtClean="0"/>
              <a:t>-(        )</a:t>
            </a:r>
            <a:endParaRPr lang="en-US" sz="6600" dirty="0"/>
          </a:p>
        </p:txBody>
      </p:sp>
      <p:sp>
        <p:nvSpPr>
          <p:cNvPr id="37" name="TextBox 36"/>
          <p:cNvSpPr txBox="1"/>
          <p:nvPr/>
        </p:nvSpPr>
        <p:spPr>
          <a:xfrm>
            <a:off x="6016517" y="3605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232037" y="324696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pic>
        <p:nvPicPr>
          <p:cNvPr id="46" name="Picture 16" descr="C:\Users\Toky\Talks\MTM\Matlab\p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623" y="3446851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Possible Deformations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7728"/>
            <a:ext cx="8229600" cy="4754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Geometric deformations: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Different point of views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Different articulated poses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Photometric deformations: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Different  camera’s photometric parameters </a:t>
            </a:r>
            <a:r>
              <a:rPr lang="en-US" sz="2000" dirty="0" smtClean="0"/>
              <a:t>(exposure, white balancing, sensor’s sensitivity, tone correction, etc.)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Different  illuminant colors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Different  lighting geometry</a:t>
            </a:r>
          </a:p>
        </p:txBody>
      </p:sp>
    </p:spTree>
    <p:extLst>
      <p:ext uri="{BB962C8B-B14F-4D97-AF65-F5344CB8AC3E}">
        <p14:creationId xmlns:p14="http://schemas.microsoft.com/office/powerpoint/2010/main" val="3553746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92232" y="297971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2" name="Freeform 41"/>
          <p:cNvSpPr/>
          <p:nvPr/>
        </p:nvSpPr>
        <p:spPr bwMode="auto">
          <a:xfrm>
            <a:off x="6618929" y="3217596"/>
            <a:ext cx="1768334" cy="1401726"/>
          </a:xfrm>
          <a:custGeom>
            <a:avLst/>
            <a:gdLst>
              <a:gd name="connsiteX0" fmla="*/ 0 w 1340069"/>
              <a:gd name="connsiteY0" fmla="*/ 0 h 1513490"/>
              <a:gd name="connsiteX1" fmla="*/ 1340069 w 1340069"/>
              <a:gd name="connsiteY1" fmla="*/ 0 h 1513490"/>
              <a:gd name="connsiteX2" fmla="*/ 1340069 w 1340069"/>
              <a:gd name="connsiteY2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069" h="1513490">
                <a:moveTo>
                  <a:pt x="0" y="0"/>
                </a:moveTo>
                <a:lnTo>
                  <a:pt x="1340069" y="0"/>
                </a:lnTo>
                <a:lnTo>
                  <a:pt x="1340069" y="1513490"/>
                </a:lnTo>
              </a:path>
            </a:pathLst>
          </a:custGeom>
          <a:ln w="57150"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330266" y="4330286"/>
            <a:ext cx="614855" cy="567559"/>
            <a:chOff x="7362497" y="4855779"/>
            <a:chExt cx="614855" cy="567559"/>
          </a:xfrm>
        </p:grpSpPr>
        <p:sp>
          <p:nvSpPr>
            <p:cNvPr id="64" name="Oval 63"/>
            <p:cNvSpPr/>
            <p:nvPr/>
          </p:nvSpPr>
          <p:spPr bwMode="auto">
            <a:xfrm>
              <a:off x="7362497" y="4855779"/>
              <a:ext cx="614855" cy="567559"/>
            </a:xfrm>
            <a:prstGeom prst="ellipse">
              <a:avLst/>
            </a:prstGeom>
            <a:noFill/>
            <a:ln w="28575" cap="sq" cmpd="sng" algn="ctr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5" name="Object 21"/>
            <p:cNvGraphicFramePr>
              <a:graphicFrameLocks noChangeAspect="1"/>
            </p:cNvGraphicFramePr>
            <p:nvPr/>
          </p:nvGraphicFramePr>
          <p:xfrm>
            <a:off x="7419046" y="4945811"/>
            <a:ext cx="405906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75" name="משוואה" r:id="rId3" imgW="126670" imgH="76002" progId="Equation.3">
                    <p:embed/>
                  </p:oleObj>
                </mc:Choice>
                <mc:Fallback>
                  <p:oleObj name="משוואה" r:id="rId3" imgW="126670" imgH="76002" progId="Equation.3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046" y="4945811"/>
                          <a:ext cx="405906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Freeform 65"/>
          <p:cNvSpPr/>
          <p:nvPr/>
        </p:nvSpPr>
        <p:spPr bwMode="auto">
          <a:xfrm rot="5400000" flipV="1">
            <a:off x="1222523" y="1523766"/>
            <a:ext cx="2869308" cy="3363644"/>
          </a:xfrm>
          <a:custGeom>
            <a:avLst/>
            <a:gdLst>
              <a:gd name="connsiteX0" fmla="*/ 0 w 1340069"/>
              <a:gd name="connsiteY0" fmla="*/ 0 h 1513490"/>
              <a:gd name="connsiteX1" fmla="*/ 1340069 w 1340069"/>
              <a:gd name="connsiteY1" fmla="*/ 0 h 1513490"/>
              <a:gd name="connsiteX2" fmla="*/ 1340069 w 1340069"/>
              <a:gd name="connsiteY2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069" h="1513490">
                <a:moveTo>
                  <a:pt x="0" y="0"/>
                </a:moveTo>
                <a:lnTo>
                  <a:pt x="1340069" y="0"/>
                </a:lnTo>
                <a:lnTo>
                  <a:pt x="1340069" y="1513490"/>
                </a:lnTo>
              </a:path>
            </a:pathLst>
          </a:custGeom>
          <a:ln w="57150"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981624" y="1802936"/>
            <a:ext cx="2858815" cy="441441"/>
          </a:xfrm>
          <a:custGeom>
            <a:avLst/>
            <a:gdLst>
              <a:gd name="connsiteX0" fmla="*/ 0 w 1340069"/>
              <a:gd name="connsiteY0" fmla="*/ 0 h 1513490"/>
              <a:gd name="connsiteX1" fmla="*/ 1340069 w 1340069"/>
              <a:gd name="connsiteY1" fmla="*/ 0 h 1513490"/>
              <a:gd name="connsiteX2" fmla="*/ 1340069 w 1340069"/>
              <a:gd name="connsiteY2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069" h="1513490">
                <a:moveTo>
                  <a:pt x="0" y="0"/>
                </a:moveTo>
                <a:lnTo>
                  <a:pt x="1340069" y="0"/>
                </a:lnTo>
                <a:lnTo>
                  <a:pt x="1340069" y="1513490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6867" y="118337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Loop  j </a:t>
            </a:r>
            <a:endParaRPr lang="en-US" sz="28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 rot="5400000">
            <a:off x="4449820" y="5098854"/>
            <a:ext cx="36523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62168" name="Object 24"/>
          <p:cNvGraphicFramePr>
            <a:graphicFrameLocks noChangeAspect="1"/>
          </p:cNvGraphicFramePr>
          <p:nvPr/>
        </p:nvGraphicFramePr>
        <p:xfrm>
          <a:off x="2827032" y="5570845"/>
          <a:ext cx="9556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6" name="משוואה" r:id="rId5" imgW="406224" imgH="228501" progId="Equation.3">
                  <p:embed/>
                </p:oleObj>
              </mc:Choice>
              <mc:Fallback>
                <p:oleObj name="משוואה" r:id="rId5" imgW="406224" imgH="228501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032" y="5570845"/>
                        <a:ext cx="9556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69" name="Object 25"/>
          <p:cNvGraphicFramePr>
            <a:graphicFrameLocks noChangeAspect="1"/>
          </p:cNvGraphicFramePr>
          <p:nvPr/>
        </p:nvGraphicFramePr>
        <p:xfrm>
          <a:off x="1890713" y="2365778"/>
          <a:ext cx="4722812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7" name="משוואה" r:id="rId7" imgW="685800" imgH="241300" progId="Equation.3">
                  <p:embed/>
                </p:oleObj>
              </mc:Choice>
              <mc:Fallback>
                <p:oleObj name="משוואה" r:id="rId7" imgW="685800" imgH="241300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365778"/>
                        <a:ext cx="4722812" cy="166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939640" y="546632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p:</a:t>
            </a:r>
            <a:endParaRPr lang="en-US" sz="2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9903" y="359777"/>
            <a:ext cx="8178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MTM for running windows: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62" name="Elbow Connector 61"/>
          <p:cNvCxnSpPr/>
          <p:nvPr/>
        </p:nvCxnSpPr>
        <p:spPr bwMode="auto">
          <a:xfrm rot="10800000">
            <a:off x="4934615" y="4619321"/>
            <a:ext cx="3452649" cy="1588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2172" name="Picture 28" descr="C:\Users\Toky\Talks\MTM\Matlab\roller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854" y="1966818"/>
            <a:ext cx="1627106" cy="24414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30" descr="C:\Users\Toky\Talks\MTM\Matlab\fa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6724" y="5240740"/>
            <a:ext cx="963548" cy="1028037"/>
          </a:xfrm>
          <a:prstGeom prst="rect">
            <a:avLst/>
          </a:prstGeom>
          <a:noFill/>
        </p:spPr>
      </p:pic>
      <p:pic>
        <p:nvPicPr>
          <p:cNvPr id="262178" name="Picture 34" descr="C:\Users\Toky\Talks\MTM\Matlab\f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8934" y="2818618"/>
            <a:ext cx="620991" cy="662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62177" name="Picture 33" descr="C:\Users\Toky\Talks\MTM\Matlab\f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90102" y="2913252"/>
            <a:ext cx="620991" cy="662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62176" name="Picture 32" descr="C:\Users\Toky\Talks\MTM\Matlab\f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3188" y="3036152"/>
            <a:ext cx="620991" cy="662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62179" name="Picture 35" descr="C:\Users\Toky\Talks\MTM\Matlab\roller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89543" y="5104548"/>
            <a:ext cx="1028367" cy="15425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369670" name="Object 6"/>
          <p:cNvGraphicFramePr>
            <a:graphicFrameLocks noChangeAspect="1"/>
          </p:cNvGraphicFramePr>
          <p:nvPr/>
        </p:nvGraphicFramePr>
        <p:xfrm>
          <a:off x="3999529" y="1119495"/>
          <a:ext cx="46069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8" name="משוואה" r:id="rId15" imgW="2667000" imgH="558800" progId="Equation.3">
                  <p:embed/>
                </p:oleObj>
              </mc:Choice>
              <mc:Fallback>
                <p:oleObj name="משוואה" r:id="rId15" imgW="2667000" imgH="558800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529" y="1119495"/>
                        <a:ext cx="46069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92232" y="297971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2" name="Freeform 41"/>
          <p:cNvSpPr/>
          <p:nvPr/>
        </p:nvSpPr>
        <p:spPr bwMode="auto">
          <a:xfrm>
            <a:off x="6618929" y="3217596"/>
            <a:ext cx="1768334" cy="1401726"/>
          </a:xfrm>
          <a:custGeom>
            <a:avLst/>
            <a:gdLst>
              <a:gd name="connsiteX0" fmla="*/ 0 w 1340069"/>
              <a:gd name="connsiteY0" fmla="*/ 0 h 1513490"/>
              <a:gd name="connsiteX1" fmla="*/ 1340069 w 1340069"/>
              <a:gd name="connsiteY1" fmla="*/ 0 h 1513490"/>
              <a:gd name="connsiteX2" fmla="*/ 1340069 w 1340069"/>
              <a:gd name="connsiteY2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069" h="1513490">
                <a:moveTo>
                  <a:pt x="0" y="0"/>
                </a:moveTo>
                <a:lnTo>
                  <a:pt x="1340069" y="0"/>
                </a:lnTo>
                <a:lnTo>
                  <a:pt x="1340069" y="1513490"/>
                </a:lnTo>
              </a:path>
            </a:pathLst>
          </a:custGeom>
          <a:ln w="57150"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330266" y="4330286"/>
            <a:ext cx="614855" cy="567559"/>
            <a:chOff x="7362497" y="4855779"/>
            <a:chExt cx="614855" cy="567559"/>
          </a:xfrm>
        </p:grpSpPr>
        <p:sp>
          <p:nvSpPr>
            <p:cNvPr id="64" name="Oval 63"/>
            <p:cNvSpPr/>
            <p:nvPr/>
          </p:nvSpPr>
          <p:spPr bwMode="auto">
            <a:xfrm>
              <a:off x="7362497" y="4855779"/>
              <a:ext cx="614855" cy="567559"/>
            </a:xfrm>
            <a:prstGeom prst="ellipse">
              <a:avLst/>
            </a:prstGeom>
            <a:noFill/>
            <a:ln w="28575" cap="sq" cmpd="sng" algn="ctr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5" name="Object 21"/>
            <p:cNvGraphicFramePr>
              <a:graphicFrameLocks noChangeAspect="1"/>
            </p:cNvGraphicFramePr>
            <p:nvPr/>
          </p:nvGraphicFramePr>
          <p:xfrm>
            <a:off x="7419046" y="4945811"/>
            <a:ext cx="405906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98" name="משוואה" r:id="rId3" imgW="126670" imgH="76002" progId="Equation.3">
                    <p:embed/>
                  </p:oleObj>
                </mc:Choice>
                <mc:Fallback>
                  <p:oleObj name="משוואה" r:id="rId3" imgW="126670" imgH="76002" progId="Equation.3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046" y="4945811"/>
                          <a:ext cx="405906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Freeform 65"/>
          <p:cNvSpPr/>
          <p:nvPr/>
        </p:nvSpPr>
        <p:spPr bwMode="auto">
          <a:xfrm rot="5400000" flipV="1">
            <a:off x="1208657" y="1523983"/>
            <a:ext cx="2866782" cy="3360683"/>
          </a:xfrm>
          <a:custGeom>
            <a:avLst/>
            <a:gdLst>
              <a:gd name="connsiteX0" fmla="*/ 0 w 1340069"/>
              <a:gd name="connsiteY0" fmla="*/ 0 h 1513490"/>
              <a:gd name="connsiteX1" fmla="*/ 1340069 w 1340069"/>
              <a:gd name="connsiteY1" fmla="*/ 0 h 1513490"/>
              <a:gd name="connsiteX2" fmla="*/ 1340069 w 1340069"/>
              <a:gd name="connsiteY2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069" h="1513490">
                <a:moveTo>
                  <a:pt x="0" y="0"/>
                </a:moveTo>
                <a:lnTo>
                  <a:pt x="1340069" y="0"/>
                </a:lnTo>
                <a:lnTo>
                  <a:pt x="1340069" y="1513490"/>
                </a:lnTo>
              </a:path>
            </a:pathLst>
          </a:custGeom>
          <a:ln w="57150"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981624" y="1802936"/>
            <a:ext cx="2858815" cy="441441"/>
          </a:xfrm>
          <a:custGeom>
            <a:avLst/>
            <a:gdLst>
              <a:gd name="connsiteX0" fmla="*/ 0 w 1340069"/>
              <a:gd name="connsiteY0" fmla="*/ 0 h 1513490"/>
              <a:gd name="connsiteX1" fmla="*/ 1340069 w 1340069"/>
              <a:gd name="connsiteY1" fmla="*/ 0 h 1513490"/>
              <a:gd name="connsiteX2" fmla="*/ 1340069 w 1340069"/>
              <a:gd name="connsiteY2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069" h="1513490">
                <a:moveTo>
                  <a:pt x="0" y="0"/>
                </a:moveTo>
                <a:lnTo>
                  <a:pt x="1340069" y="0"/>
                </a:lnTo>
                <a:lnTo>
                  <a:pt x="1340069" y="1513490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6867" y="118337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Loop  j </a:t>
            </a:r>
            <a:endParaRPr lang="en-US" sz="28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 rot="5400000">
            <a:off x="4449820" y="5098854"/>
            <a:ext cx="36523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62168" name="Object 24"/>
          <p:cNvGraphicFramePr>
            <a:graphicFrameLocks noChangeAspect="1"/>
          </p:cNvGraphicFramePr>
          <p:nvPr/>
        </p:nvGraphicFramePr>
        <p:xfrm>
          <a:off x="2963509" y="5543550"/>
          <a:ext cx="9556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9" name="משוואה" r:id="rId5" imgW="406224" imgH="228501" progId="Equation.3">
                  <p:embed/>
                </p:oleObj>
              </mc:Choice>
              <mc:Fallback>
                <p:oleObj name="משוואה" r:id="rId5" imgW="406224" imgH="228501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509" y="5543550"/>
                        <a:ext cx="9556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69" name="Object 25"/>
          <p:cNvGraphicFramePr>
            <a:graphicFrameLocks noChangeAspect="1"/>
          </p:cNvGraphicFramePr>
          <p:nvPr/>
        </p:nvGraphicFramePr>
        <p:xfrm>
          <a:off x="1890713" y="2365778"/>
          <a:ext cx="4722812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00" name="משוואה" r:id="rId7" imgW="685800" imgH="241300" progId="Equation.3">
                  <p:embed/>
                </p:oleObj>
              </mc:Choice>
              <mc:Fallback>
                <p:oleObj name="משוואה" r:id="rId7" imgW="685800" imgH="24130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365778"/>
                        <a:ext cx="4722812" cy="166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939640" y="546632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p:</a:t>
            </a:r>
            <a:endParaRPr lang="en-US" sz="2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9903" y="359777"/>
            <a:ext cx="8178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MTM for running windows: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62" name="Elbow Connector 61"/>
          <p:cNvCxnSpPr/>
          <p:nvPr/>
        </p:nvCxnSpPr>
        <p:spPr bwMode="auto">
          <a:xfrm rot="10800000">
            <a:off x="4934615" y="4619321"/>
            <a:ext cx="3452649" cy="1588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62170" name="Object 26"/>
          <p:cNvGraphicFramePr>
            <a:graphicFrameLocks noChangeAspect="1"/>
          </p:cNvGraphicFramePr>
          <p:nvPr/>
        </p:nvGraphicFramePr>
        <p:xfrm>
          <a:off x="4155526" y="1070329"/>
          <a:ext cx="46180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01" name="משוואה" r:id="rId9" imgW="2654300" imgH="558800" progId="Equation.3">
                  <p:embed/>
                </p:oleObj>
              </mc:Choice>
              <mc:Fallback>
                <p:oleObj name="משוואה" r:id="rId9" imgW="2654300" imgH="558800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526" y="1070329"/>
                        <a:ext cx="4618037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0" descr="C:\Users\Toky\Talks\MTM\Matlab\fac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6724" y="5240740"/>
            <a:ext cx="963548" cy="1028037"/>
          </a:xfrm>
          <a:prstGeom prst="rect">
            <a:avLst/>
          </a:prstGeom>
          <a:noFill/>
        </p:spPr>
      </p:pic>
      <p:pic>
        <p:nvPicPr>
          <p:cNvPr id="23" name="Picture 30" descr="C:\Users\Toky\Talks\MTM\Matlab\fac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6868" y="2881953"/>
            <a:ext cx="656828" cy="70078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66" name="Picture 6" descr="C:\Users\Toky\Talks\MTM\Matlab\roll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33998" y="1965485"/>
            <a:ext cx="1391929" cy="2087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48167" name="Picture 7" descr="C:\Users\Toky\Talks\MTM\Matlab\roll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06501" y="2128501"/>
            <a:ext cx="1391929" cy="2087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48168" name="Picture 8" descr="C:\Users\Toky\Talks\MTM\Matlab\roll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39367" y="2402000"/>
            <a:ext cx="1391929" cy="2087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48170" name="Picture 10" descr="C:\Users\Toky\Talks\MTM\Matlab\roll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38673" y="5258156"/>
            <a:ext cx="810999" cy="12164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60786"/>
            <a:ext cx="8215086" cy="407075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altLang="he-IL" dirty="0" smtClean="0">
                <a:sym typeface="Symbol"/>
              </a:rPr>
              <a:t>Convolutions can be applied efficiently since </a:t>
            </a:r>
            <a:r>
              <a:rPr lang="en-US" altLang="he-IL" b="1" dirty="0" err="1" smtClean="0">
                <a:sym typeface="Symbol"/>
              </a:rPr>
              <a:t>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baseline="30000" dirty="0" smtClean="0">
                <a:sym typeface="Symbol"/>
              </a:rPr>
              <a:t>  </a:t>
            </a:r>
            <a:r>
              <a:rPr lang="en-US" altLang="he-IL" dirty="0" smtClean="0">
                <a:sym typeface="Symbol"/>
              </a:rPr>
              <a:t>is sparse.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altLang="he-IL" dirty="0" smtClean="0">
                <a:sym typeface="Symbol"/>
              </a:rPr>
              <a:t>Convolving with </a:t>
            </a:r>
            <a:r>
              <a:rPr lang="en-US" altLang="he-IL" dirty="0" err="1" smtClean="0">
                <a:sym typeface="Symbol"/>
              </a:rPr>
              <a:t>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dirty="0" smtClean="0">
                <a:sym typeface="Symbol"/>
              </a:rPr>
              <a:t> requires |</a:t>
            </a:r>
            <a:r>
              <a:rPr lang="en-US" altLang="he-IL" dirty="0" err="1" smtClean="0">
                <a:sym typeface="Symbol"/>
              </a:rPr>
              <a:t>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dirty="0" smtClean="0">
                <a:sym typeface="Symbol"/>
              </a:rPr>
              <a:t>| operations.</a:t>
            </a:r>
            <a:endParaRPr lang="en-US" altLang="he-IL" dirty="0" smtClean="0"/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altLang="he-IL" dirty="0" smtClean="0"/>
              <a:t>Since </a:t>
            </a:r>
            <a:r>
              <a:rPr lang="en-US" altLang="he-IL" dirty="0" err="1" smtClean="0"/>
              <a:t>p</a:t>
            </a:r>
            <a:r>
              <a:rPr lang="en-US" altLang="he-IL" baseline="30000" dirty="0" err="1" smtClean="0"/>
              <a:t>i</a:t>
            </a:r>
            <a:r>
              <a:rPr lang="en-US" altLang="he-IL" dirty="0" err="1" smtClean="0">
                <a:sym typeface="Symbol"/>
              </a:rPr>
              <a:t>p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dirty="0" smtClean="0">
                <a:sym typeface="Symbol"/>
              </a:rPr>
              <a:t>= run time for all k sparse convolutions sum up to a </a:t>
            </a:r>
            <a:r>
              <a:rPr lang="en-US" altLang="he-IL" b="1" dirty="0" smtClean="0">
                <a:solidFill>
                  <a:srgbClr val="C00000"/>
                </a:solidFill>
                <a:sym typeface="Symbol"/>
              </a:rPr>
              <a:t>single convolution</a:t>
            </a:r>
            <a:r>
              <a:rPr lang="en-US" altLang="he-IL" dirty="0" smtClean="0">
                <a:sym typeface="Symbol"/>
              </a:rPr>
              <a:t>!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endParaRPr lang="en-US" altLang="he-IL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4784"/>
            <a:ext cx="8178800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Complexity</a:t>
            </a:r>
            <a:endParaRPr lang="en-US" sz="40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31280" y="1228297"/>
            <a:ext cx="2301240" cy="859583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5910" y="3057097"/>
            <a:ext cx="3207222" cy="1122165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5" y="2043776"/>
            <a:ext cx="8542157" cy="1942737"/>
          </a:xfrm>
        </p:spPr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US" altLang="he-IL" sz="2400" dirty="0" smtClean="0"/>
              <a:t>Since                      we can rewrite:    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  <a:buNone/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  <a:buNone/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</p:txBody>
      </p: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1784520" y="2043097"/>
          <a:ext cx="1409700" cy="68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8" name="משוואה" r:id="rId3" imgW="609336" imgH="355446" progId="Equation.3">
                  <p:embed/>
                </p:oleObj>
              </mc:Choice>
              <mc:Fallback>
                <p:oleObj name="משוואה" r:id="rId3" imgW="609336" imgH="355446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520" y="2043097"/>
                        <a:ext cx="1409700" cy="682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641350" y="3103563"/>
          <a:ext cx="7575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9" name="משוואה" r:id="rId5" imgW="3276600" imgH="469900" progId="Equation.3">
                  <p:embed/>
                </p:oleObj>
              </mc:Choice>
              <mc:Fallback>
                <p:oleObj name="משוואה" r:id="rId5" imgW="3276600" imgH="469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103563"/>
                        <a:ext cx="7575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/>
        </p:nvGraphicFramePr>
        <p:xfrm>
          <a:off x="444445" y="4557243"/>
          <a:ext cx="42862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0" name="משוואה" r:id="rId7" imgW="1854200" imgH="660400" progId="Equation.3">
                  <p:embed/>
                </p:oleObj>
              </mc:Choice>
              <mc:Fallback>
                <p:oleObj name="משוואה" r:id="rId7" imgW="1854200" imgH="6604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45" y="4557243"/>
                        <a:ext cx="4286250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3159751" y="4620969"/>
            <a:ext cx="1422400" cy="1342572"/>
          </a:xfrm>
          <a:prstGeom prst="roundRect">
            <a:avLst/>
          </a:prstGeom>
          <a:solidFill>
            <a:srgbClr val="FF0000">
              <a:alpha val="3490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9236" y="5960986"/>
            <a:ext cx="122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</a:t>
            </a:r>
            <a:r>
              <a:rPr lang="en-US" sz="2400" dirty="0" err="1" smtClean="0"/>
              <a:t>w|p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)</a:t>
            </a:r>
            <a:endParaRPr lang="en-US" sz="2400" baseline="300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795408" y="4647830"/>
            <a:ext cx="1149224" cy="1292772"/>
          </a:xfrm>
          <a:prstGeom prst="roundRect">
            <a:avLst/>
          </a:prstGeom>
          <a:solidFill>
            <a:srgbClr val="BBE0E3">
              <a:alpha val="38824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898" y="5968994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smtClean="0"/>
              <a:t>E(w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|p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  <a:endParaRPr lang="en-US" sz="2400" baseline="300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737351" y="4701008"/>
            <a:ext cx="2878705" cy="1292772"/>
          </a:xfrm>
          <a:prstGeom prst="roundRect">
            <a:avLst/>
          </a:prstGeom>
          <a:solidFill>
            <a:srgbClr val="FF33CC">
              <a:alpha val="38824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397" y="6037559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err="1" smtClean="0"/>
              <a:t>var</a:t>
            </a:r>
            <a:r>
              <a:rPr lang="en-US" sz="2400" dirty="0" smtClean="0"/>
              <a:t>(</a:t>
            </a:r>
            <a:r>
              <a:rPr lang="en-US" sz="2400" dirty="0" err="1" smtClean="0"/>
              <a:t>w|p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)</a:t>
            </a:r>
            <a:endParaRPr lang="en-US" sz="2400" baseline="300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730987" y="4649341"/>
            <a:ext cx="4068877" cy="1320590"/>
          </a:xfrm>
          <a:prstGeom prst="roundRect">
            <a:avLst/>
          </a:prstGeom>
          <a:solidFill>
            <a:srgbClr val="00B0F0">
              <a:alpha val="38824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725" y="602630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smtClean="0"/>
              <a:t>n E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var</a:t>
            </a:r>
            <a:r>
              <a:rPr lang="en-US" sz="2400" dirty="0" smtClean="0"/>
              <a:t>(</a:t>
            </a:r>
            <a:r>
              <a:rPr lang="en-US" sz="2400" dirty="0" err="1" smtClean="0"/>
              <a:t>w|p</a:t>
            </a:r>
            <a:r>
              <a:rPr lang="en-US" sz="2400" dirty="0" smtClean="0"/>
              <a:t>))</a:t>
            </a:r>
            <a:endParaRPr lang="en-US" sz="2400" baseline="300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28208"/>
            <a:ext cx="8178800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MTM: Statistical Properties</a:t>
            </a:r>
            <a:endParaRPr lang="en-US" sz="40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45457" y="4585647"/>
            <a:ext cx="3439236" cy="1241946"/>
            <a:chOff x="5445457" y="4585647"/>
            <a:chExt cx="3439236" cy="12419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5445457" y="4585647"/>
              <a:ext cx="3439236" cy="1241946"/>
            </a:xfrm>
            <a:prstGeom prst="roundRect">
              <a:avLst/>
            </a:prstGeom>
            <a:solidFill>
              <a:srgbClr val="76F842">
                <a:alpha val="54902"/>
              </a:srgbClr>
            </a:solidFill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08232" name="Picture 8" descr="C:\Documents and Settings\user\Desktop\Picture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49547" y="4825571"/>
              <a:ext cx="3280555" cy="894924"/>
            </a:xfrm>
            <a:prstGeom prst="rect">
              <a:avLst/>
            </a:prstGeom>
            <a:noFill/>
          </p:spPr>
        </p:pic>
      </p:grpSp>
      <p:sp>
        <p:nvSpPr>
          <p:cNvPr id="21" name="Right Arrow 20"/>
          <p:cNvSpPr/>
          <p:nvPr/>
        </p:nvSpPr>
        <p:spPr bwMode="auto">
          <a:xfrm>
            <a:off x="4940489" y="5036024"/>
            <a:ext cx="627797" cy="395785"/>
          </a:xfrm>
          <a:prstGeom prst="rightArrow">
            <a:avLst/>
          </a:prstGeom>
          <a:solidFill>
            <a:srgbClr val="C0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8306" name="Picture 82" descr="C:\Users\toky\Desktop\Pictur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7150" y="1219201"/>
            <a:ext cx="4074285" cy="8534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10" grpId="0"/>
      <p:bldP spid="11" grpId="0" animBg="1"/>
      <p:bldP spid="12" grpId="0"/>
      <p:bldP spid="13" grpId="0" animBg="1"/>
      <p:bldP spid="14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1824917" y="4641602"/>
            <a:ext cx="4761186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98138" y="3214823"/>
            <a:ext cx="2853559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903" y="1183698"/>
            <a:ext cx="5334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/>
        </p:nvSpPr>
        <p:spPr bwMode="auto">
          <a:xfrm>
            <a:off x="1887979" y="2437057"/>
            <a:ext cx="4020208" cy="1006366"/>
          </a:xfrm>
          <a:custGeom>
            <a:avLst/>
            <a:gdLst>
              <a:gd name="connsiteX0" fmla="*/ 0 w 4004442"/>
              <a:gd name="connsiteY0" fmla="*/ 1006366 h 1006366"/>
              <a:gd name="connsiteX1" fmla="*/ 882869 w 4004442"/>
              <a:gd name="connsiteY1" fmla="*/ 549166 h 1006366"/>
              <a:gd name="connsiteX2" fmla="*/ 1545021 w 4004442"/>
              <a:gd name="connsiteY2" fmla="*/ 76200 h 1006366"/>
              <a:gd name="connsiteX3" fmla="*/ 1986455 w 4004442"/>
              <a:gd name="connsiteY3" fmla="*/ 91966 h 1006366"/>
              <a:gd name="connsiteX4" fmla="*/ 2270235 w 4004442"/>
              <a:gd name="connsiteY4" fmla="*/ 218090 h 1006366"/>
              <a:gd name="connsiteX5" fmla="*/ 2853559 w 4004442"/>
              <a:gd name="connsiteY5" fmla="*/ 470338 h 1006366"/>
              <a:gd name="connsiteX6" fmla="*/ 3484180 w 4004442"/>
              <a:gd name="connsiteY6" fmla="*/ 580697 h 1006366"/>
              <a:gd name="connsiteX7" fmla="*/ 4004442 w 4004442"/>
              <a:gd name="connsiteY7" fmla="*/ 549166 h 1006366"/>
              <a:gd name="connsiteX0" fmla="*/ 0 w 4020208"/>
              <a:gd name="connsiteY0" fmla="*/ 1006366 h 1006366"/>
              <a:gd name="connsiteX1" fmla="*/ 882869 w 4020208"/>
              <a:gd name="connsiteY1" fmla="*/ 549166 h 1006366"/>
              <a:gd name="connsiteX2" fmla="*/ 1545021 w 4020208"/>
              <a:gd name="connsiteY2" fmla="*/ 76200 h 1006366"/>
              <a:gd name="connsiteX3" fmla="*/ 1986455 w 4020208"/>
              <a:gd name="connsiteY3" fmla="*/ 91966 h 1006366"/>
              <a:gd name="connsiteX4" fmla="*/ 2270235 w 4020208"/>
              <a:gd name="connsiteY4" fmla="*/ 218090 h 1006366"/>
              <a:gd name="connsiteX5" fmla="*/ 2853559 w 4020208"/>
              <a:gd name="connsiteY5" fmla="*/ 470338 h 1006366"/>
              <a:gd name="connsiteX6" fmla="*/ 3484180 w 4020208"/>
              <a:gd name="connsiteY6" fmla="*/ 580697 h 1006366"/>
              <a:gd name="connsiteX7" fmla="*/ 4020208 w 4020208"/>
              <a:gd name="connsiteY7" fmla="*/ 612228 h 100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208" h="1006366">
                <a:moveTo>
                  <a:pt x="0" y="1006366"/>
                </a:moveTo>
                <a:cubicBezTo>
                  <a:pt x="312683" y="855280"/>
                  <a:pt x="625366" y="704194"/>
                  <a:pt x="882869" y="549166"/>
                </a:cubicBezTo>
                <a:cubicBezTo>
                  <a:pt x="1140372" y="394138"/>
                  <a:pt x="1361090" y="152400"/>
                  <a:pt x="1545021" y="76200"/>
                </a:cubicBezTo>
                <a:cubicBezTo>
                  <a:pt x="1728952" y="0"/>
                  <a:pt x="1865586" y="68318"/>
                  <a:pt x="1986455" y="91966"/>
                </a:cubicBezTo>
                <a:cubicBezTo>
                  <a:pt x="2107324" y="115614"/>
                  <a:pt x="2270235" y="218090"/>
                  <a:pt x="2270235" y="218090"/>
                </a:cubicBezTo>
                <a:cubicBezTo>
                  <a:pt x="2414752" y="281152"/>
                  <a:pt x="2651235" y="409903"/>
                  <a:pt x="2853559" y="470338"/>
                </a:cubicBezTo>
                <a:cubicBezTo>
                  <a:pt x="3055883" y="530773"/>
                  <a:pt x="3289739" y="557049"/>
                  <a:pt x="3484180" y="580697"/>
                </a:cubicBezTo>
                <a:cubicBezTo>
                  <a:pt x="3678621" y="604345"/>
                  <a:pt x="3855984" y="634562"/>
                  <a:pt x="4020208" y="612228"/>
                </a:cubicBezTo>
              </a:path>
            </a:pathLst>
          </a:custGeom>
          <a:noFill/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4812483" y="1953582"/>
            <a:ext cx="961696" cy="9144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4331636" y="2938925"/>
            <a:ext cx="945931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4461" y="1362374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smtClean="0"/>
              <a:t>E(w |p=</a:t>
            </a:r>
            <a:r>
              <a:rPr lang="en-US" sz="2400" dirty="0" err="1" smtClean="0"/>
              <a:t>p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369291" y="329627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err="1" smtClean="0"/>
              <a:t>var</a:t>
            </a:r>
            <a:r>
              <a:rPr lang="en-US" sz="2400" dirty="0" smtClean="0"/>
              <a:t>(w |p=</a:t>
            </a:r>
            <a:r>
              <a:rPr lang="en-US" sz="2400" dirty="0" err="1" smtClean="0"/>
              <a:t>p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83990" y="1740747"/>
            <a:ext cx="401072" cy="3394043"/>
            <a:chOff x="4583990" y="1740747"/>
            <a:chExt cx="401072" cy="339404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678476" y="1740747"/>
              <a:ext cx="236483" cy="2869324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5400000">
              <a:off x="4646945" y="4625837"/>
              <a:ext cx="283779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583990" y="4673125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dirty="0" err="1" smtClean="0"/>
                <a:t>p</a:t>
              </a:r>
              <a:r>
                <a:rPr lang="en-US" sz="2400" baseline="30000" dirty="0" err="1" smtClean="0"/>
                <a:t>j</a:t>
              </a:r>
              <a:endParaRPr lang="en-US" sz="2400" baseline="30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19599" y="4452416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596908" y="137288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71242" y="2860110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Tone Mapping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73033" y="2891644"/>
            <a:ext cx="63062" cy="63062"/>
          </a:xfrm>
          <a:prstGeom prst="ellipse">
            <a:avLst/>
          </a:prstGeom>
          <a:solidFill>
            <a:srgbClr val="C00000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1423525" y="3431280"/>
            <a:ext cx="945931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01807" y="3968932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 smtClean="0"/>
              <a:t>E(</a:t>
            </a:r>
            <a:r>
              <a:rPr lang="en-US" sz="2800" dirty="0" err="1" smtClean="0"/>
              <a:t>var</a:t>
            </a:r>
            <a:r>
              <a:rPr lang="en-US" sz="2800" dirty="0" smtClean="0"/>
              <a:t>(w |p))</a:t>
            </a:r>
            <a:endParaRPr lang="en-US" sz="2800" baseline="-25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12581E-6 C 0.02378 -0.01481 0.04843 -0.02938 0.06666 -0.0414 C 0.08489 -0.05343 0.0934 -0.05875 0.10816 -0.07262 C 0.12291 -0.0865 0.14166 -0.11309 0.15503 -0.12443 C 0.1684 -0.13576 0.17135 -0.1427 0.18871 -0.14015 C 0.20607 -0.13761 0.24097 -0.11841 0.25885 -0.10893 C 0.27673 -0.09945 0.2809 -0.08997 0.29652 -0.08303 C 0.31215 -0.07609 0.32899 -0.07193 0.35243 -0.0673 C 0.37586 -0.06268 0.40625 -0.05898 0.4368 -0.05528 " pathEditMode="relative" ptsTypes="aaaaaaaaA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2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941696" y="1787857"/>
            <a:ext cx="6141492" cy="955343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08538"/>
            <a:ext cx="8068441" cy="515532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The Law of Total Variance gives: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Therefore  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Thus, rather than minimizing E(</a:t>
            </a:r>
            <a:r>
              <a:rPr lang="en-US" altLang="he-IL" sz="2400" dirty="0" err="1" smtClean="0"/>
              <a:t>var</a:t>
            </a:r>
            <a:r>
              <a:rPr lang="en-US" altLang="he-IL" sz="2400" dirty="0" smtClean="0"/>
              <a:t>(</a:t>
            </a:r>
            <a:r>
              <a:rPr lang="en-US" altLang="he-IL" sz="2400" dirty="0" err="1" smtClean="0"/>
              <a:t>w|p</a:t>
            </a:r>
            <a:r>
              <a:rPr lang="en-US" altLang="he-IL" sz="2400" dirty="0" smtClean="0"/>
              <a:t>)) we may equivalently maximize </a:t>
            </a:r>
            <a:r>
              <a:rPr lang="en-US" altLang="he-IL" sz="2400" dirty="0" err="1" smtClean="0"/>
              <a:t>var</a:t>
            </a:r>
            <a:r>
              <a:rPr lang="en-US" altLang="he-IL" sz="2400" dirty="0" smtClean="0"/>
              <a:t>(E(</a:t>
            </a:r>
            <a:r>
              <a:rPr lang="en-US" altLang="he-IL" sz="2400" dirty="0" err="1" smtClean="0"/>
              <a:t>w|p</a:t>
            </a:r>
            <a:r>
              <a:rPr lang="en-US" altLang="he-IL" sz="2400" dirty="0" smtClean="0"/>
              <a:t>)) 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9773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Observations: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553"/>
              </p:ext>
            </p:extLst>
          </p:nvPr>
        </p:nvGraphicFramePr>
        <p:xfrm>
          <a:off x="292417" y="3494164"/>
          <a:ext cx="8470583" cy="87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4" name="Equation" r:id="rId4" imgW="4063680" imgH="419040" progId="Equation.3">
                  <p:embed/>
                </p:oleObj>
              </mc:Choice>
              <mc:Fallback>
                <p:oleObj name="Equation" r:id="rId4" imgW="4063680" imgH="41904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" y="3494164"/>
                        <a:ext cx="8470583" cy="872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1244600" y="2036763"/>
          <a:ext cx="55975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5" name="משוואה" r:id="rId6" imgW="2247900" imgH="215900" progId="Equation.3">
                  <p:embed/>
                </p:oleObj>
              </mc:Choice>
              <mc:Fallback>
                <p:oleObj name="משוואה" r:id="rId6" imgW="2247900" imgH="2159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036763"/>
                        <a:ext cx="559752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939807" y="3078025"/>
            <a:ext cx="2006221" cy="2263731"/>
            <a:chOff x="5991367" y="3138985"/>
            <a:chExt cx="2099772" cy="2263731"/>
          </a:xfrm>
        </p:grpSpPr>
        <p:sp>
          <p:nvSpPr>
            <p:cNvPr id="8" name="Oval 7"/>
            <p:cNvSpPr/>
            <p:nvPr/>
          </p:nvSpPr>
          <p:spPr bwMode="auto">
            <a:xfrm>
              <a:off x="5991367" y="3138985"/>
              <a:ext cx="2006221" cy="1583141"/>
            </a:xfrm>
            <a:prstGeom prst="ellipse">
              <a:avLst/>
            </a:prstGeom>
            <a:solidFill>
              <a:srgbClr val="FF0000">
                <a:alpha val="32941"/>
              </a:srgb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8210" y="4694830"/>
              <a:ext cx="20329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Correlation Ratio 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(Pearson 1930)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78565" y="3078025"/>
            <a:ext cx="1916838" cy="2263731"/>
            <a:chOff x="5991367" y="3138985"/>
            <a:chExt cx="2006221" cy="2263731"/>
          </a:xfrm>
        </p:grpSpPr>
        <p:sp>
          <p:nvSpPr>
            <p:cNvPr id="12" name="Oval 11"/>
            <p:cNvSpPr/>
            <p:nvPr/>
          </p:nvSpPr>
          <p:spPr bwMode="auto">
            <a:xfrm>
              <a:off x="5991367" y="3138985"/>
              <a:ext cx="2006221" cy="1583141"/>
            </a:xfrm>
            <a:prstGeom prst="ellipse">
              <a:avLst/>
            </a:prstGeom>
            <a:solidFill>
              <a:srgbClr val="92D050">
                <a:alpha val="32941"/>
              </a:srgb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2408" y="4694830"/>
              <a:ext cx="16445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FLD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(Fisher 1936)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1813041" y="4035961"/>
            <a:ext cx="4761186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86262" y="2609182"/>
            <a:ext cx="2853559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027" y="578057"/>
            <a:ext cx="5334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/>
        </p:nvSpPr>
        <p:spPr bwMode="auto">
          <a:xfrm>
            <a:off x="1876103" y="1831416"/>
            <a:ext cx="4020208" cy="1006366"/>
          </a:xfrm>
          <a:custGeom>
            <a:avLst/>
            <a:gdLst>
              <a:gd name="connsiteX0" fmla="*/ 0 w 4004442"/>
              <a:gd name="connsiteY0" fmla="*/ 1006366 h 1006366"/>
              <a:gd name="connsiteX1" fmla="*/ 882869 w 4004442"/>
              <a:gd name="connsiteY1" fmla="*/ 549166 h 1006366"/>
              <a:gd name="connsiteX2" fmla="*/ 1545021 w 4004442"/>
              <a:gd name="connsiteY2" fmla="*/ 76200 h 1006366"/>
              <a:gd name="connsiteX3" fmla="*/ 1986455 w 4004442"/>
              <a:gd name="connsiteY3" fmla="*/ 91966 h 1006366"/>
              <a:gd name="connsiteX4" fmla="*/ 2270235 w 4004442"/>
              <a:gd name="connsiteY4" fmla="*/ 218090 h 1006366"/>
              <a:gd name="connsiteX5" fmla="*/ 2853559 w 4004442"/>
              <a:gd name="connsiteY5" fmla="*/ 470338 h 1006366"/>
              <a:gd name="connsiteX6" fmla="*/ 3484180 w 4004442"/>
              <a:gd name="connsiteY6" fmla="*/ 580697 h 1006366"/>
              <a:gd name="connsiteX7" fmla="*/ 4004442 w 4004442"/>
              <a:gd name="connsiteY7" fmla="*/ 549166 h 1006366"/>
              <a:gd name="connsiteX0" fmla="*/ 0 w 4020208"/>
              <a:gd name="connsiteY0" fmla="*/ 1006366 h 1006366"/>
              <a:gd name="connsiteX1" fmla="*/ 882869 w 4020208"/>
              <a:gd name="connsiteY1" fmla="*/ 549166 h 1006366"/>
              <a:gd name="connsiteX2" fmla="*/ 1545021 w 4020208"/>
              <a:gd name="connsiteY2" fmla="*/ 76200 h 1006366"/>
              <a:gd name="connsiteX3" fmla="*/ 1986455 w 4020208"/>
              <a:gd name="connsiteY3" fmla="*/ 91966 h 1006366"/>
              <a:gd name="connsiteX4" fmla="*/ 2270235 w 4020208"/>
              <a:gd name="connsiteY4" fmla="*/ 218090 h 1006366"/>
              <a:gd name="connsiteX5" fmla="*/ 2853559 w 4020208"/>
              <a:gd name="connsiteY5" fmla="*/ 470338 h 1006366"/>
              <a:gd name="connsiteX6" fmla="*/ 3484180 w 4020208"/>
              <a:gd name="connsiteY6" fmla="*/ 580697 h 1006366"/>
              <a:gd name="connsiteX7" fmla="*/ 4020208 w 4020208"/>
              <a:gd name="connsiteY7" fmla="*/ 612228 h 100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208" h="1006366">
                <a:moveTo>
                  <a:pt x="0" y="1006366"/>
                </a:moveTo>
                <a:cubicBezTo>
                  <a:pt x="312683" y="855280"/>
                  <a:pt x="625366" y="704194"/>
                  <a:pt x="882869" y="549166"/>
                </a:cubicBezTo>
                <a:cubicBezTo>
                  <a:pt x="1140372" y="394138"/>
                  <a:pt x="1361090" y="152400"/>
                  <a:pt x="1545021" y="76200"/>
                </a:cubicBezTo>
                <a:cubicBezTo>
                  <a:pt x="1728952" y="0"/>
                  <a:pt x="1865586" y="68318"/>
                  <a:pt x="1986455" y="91966"/>
                </a:cubicBezTo>
                <a:cubicBezTo>
                  <a:pt x="2107324" y="115614"/>
                  <a:pt x="2270235" y="218090"/>
                  <a:pt x="2270235" y="218090"/>
                </a:cubicBezTo>
                <a:cubicBezTo>
                  <a:pt x="2414752" y="281152"/>
                  <a:pt x="2651235" y="409903"/>
                  <a:pt x="2853559" y="470338"/>
                </a:cubicBezTo>
                <a:cubicBezTo>
                  <a:pt x="3055883" y="530773"/>
                  <a:pt x="3289739" y="557049"/>
                  <a:pt x="3484180" y="580697"/>
                </a:cubicBezTo>
                <a:cubicBezTo>
                  <a:pt x="3678621" y="604345"/>
                  <a:pt x="3855984" y="634562"/>
                  <a:pt x="4020208" y="612228"/>
                </a:cubicBezTo>
              </a:path>
            </a:pathLst>
          </a:custGeom>
          <a:noFill/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66600" y="1135106"/>
            <a:ext cx="236483" cy="2869324"/>
          </a:xfrm>
          <a:prstGeom prst="rect">
            <a:avLst/>
          </a:prstGeom>
          <a:solidFill>
            <a:srgbClr val="FFFF00">
              <a:alpha val="34118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4800607" y="1347941"/>
            <a:ext cx="961696" cy="9144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22585" y="756733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smtClean="0"/>
              <a:t>E(w |p=</a:t>
            </a:r>
            <a:r>
              <a:rPr lang="en-US" sz="2400" dirty="0" err="1" smtClean="0"/>
              <a:t>p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>
            <a:off x="4635069" y="4020196"/>
            <a:ext cx="283779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89747" y="4067484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err="1" smtClean="0"/>
              <a:t>p</a:t>
            </a:r>
            <a:r>
              <a:rPr lang="en-US" sz="2000" baseline="30000" dirty="0" err="1" smtClean="0"/>
              <a:t>j</a:t>
            </a:r>
            <a:endParaRPr lang="en-US" sz="20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6607723" y="3846775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585032" y="7672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59366" y="2254469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Tone Mapping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04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715" y="4840191"/>
            <a:ext cx="5874954" cy="115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733861" y="2272355"/>
            <a:ext cx="126124" cy="126124"/>
          </a:xfrm>
          <a:prstGeom prst="ellipse">
            <a:avLst/>
          </a:prstGeom>
          <a:solidFill>
            <a:srgbClr val="C00000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417" y="2134990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err="1" smtClean="0"/>
              <a:t>var</a:t>
            </a:r>
            <a:r>
              <a:rPr lang="en-US" sz="2000" dirty="0" smtClean="0"/>
              <a:t>(E(w |p))</a:t>
            </a:r>
            <a:endParaRPr lang="en-US" sz="2000" baseline="-250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1883701" y="2738659"/>
            <a:ext cx="126124" cy="126124"/>
          </a:xfrm>
          <a:prstGeom prst="ellipse">
            <a:avLst/>
          </a:prstGeom>
          <a:solidFill>
            <a:srgbClr val="00206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5400000">
            <a:off x="1050880" y="2333765"/>
            <a:ext cx="128288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60407E-6 C 0.01406 -0.00787 0.0283 -0.0155 0.04618 -0.02776 C 0.06406 -0.04001 0.08958 -0.05805 0.10746 -0.07355 C 0.12535 -0.08904 0.13993 -0.11055 0.15365 -0.12119 C 0.16736 -0.13183 0.17396 -0.13946 0.18958 -0.13715 C 0.20521 -0.13483 0.22917 -0.11749 0.24774 -0.10731 C 0.26632 -0.09714 0.28229 -0.08349 0.30139 -0.07563 C 0.32049 -0.06777 0.3408 -0.06337 0.3625 -0.05967 C 0.38455 -0.05597 0.40868 -0.05482 0.43281 -0.05366 " pathEditMode="relative" ptsTypes="aaaaaaaaA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823566" y="2349062"/>
            <a:ext cx="4971394" cy="1117469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08538"/>
            <a:ext cx="8068441" cy="515532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The </a:t>
            </a:r>
            <a:r>
              <a:rPr lang="en-US" altLang="he-IL" sz="2400" b="1" dirty="0" smtClean="0"/>
              <a:t>correlation ratio </a:t>
            </a:r>
            <a:r>
              <a:rPr lang="en-US" altLang="he-IL" sz="2400" dirty="0" smtClean="0"/>
              <a:t>1-D(</a:t>
            </a:r>
            <a:r>
              <a:rPr lang="en-US" altLang="he-IL" sz="2400" dirty="0" err="1" smtClean="0"/>
              <a:t>w,p</a:t>
            </a:r>
            <a:r>
              <a:rPr lang="en-US" altLang="he-IL" sz="2400" dirty="0" smtClean="0"/>
              <a:t>) measures the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relative</a:t>
            </a:r>
            <a:r>
              <a:rPr lang="en-US" altLang="he-IL" sz="2400" i="1" dirty="0" smtClean="0">
                <a:solidFill>
                  <a:srgbClr val="C00000"/>
                </a:solidFill>
              </a:rPr>
              <a:t>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reduction in variance of w given p</a:t>
            </a:r>
            <a:r>
              <a:rPr lang="en-US" altLang="he-IL" sz="2400" dirty="0" smtClean="0"/>
              <a:t>.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Restricting M to be a linear tone mapping: M(z)=</a:t>
            </a:r>
            <a:r>
              <a:rPr lang="en-US" altLang="he-IL" sz="2400" dirty="0" err="1" smtClean="0"/>
              <a:t>az+b</a:t>
            </a:r>
            <a:r>
              <a:rPr lang="en-US" altLang="he-IL" sz="2400" dirty="0" smtClean="0"/>
              <a:t>, the measure 1-</a:t>
            </a:r>
            <a:r>
              <a:rPr lang="en-US" altLang="he-IL" sz="2400" b="1" i="1" dirty="0" smtClean="0"/>
              <a:t>D(</a:t>
            </a:r>
            <a:r>
              <a:rPr lang="en-US" altLang="he-IL" sz="2400" b="1" i="1" dirty="0" err="1" smtClean="0"/>
              <a:t>w,p</a:t>
            </a:r>
            <a:r>
              <a:rPr lang="en-US" altLang="he-IL" sz="2400" b="1" i="1" dirty="0" smtClean="0"/>
              <a:t>)</a:t>
            </a:r>
            <a:r>
              <a:rPr lang="en-US" altLang="he-IL" sz="2400" dirty="0" smtClean="0"/>
              <a:t> boils down to the </a:t>
            </a:r>
            <a:r>
              <a:rPr lang="en-US" altLang="he-IL" sz="2400" b="1" i="1" dirty="0" smtClean="0"/>
              <a:t>Normalized Cross Correlation</a:t>
            </a:r>
            <a:r>
              <a:rPr lang="en-US" altLang="he-IL" sz="2400" dirty="0" smtClean="0"/>
              <a:t>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9773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Observations: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2097088" y="2523153"/>
          <a:ext cx="45148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6" name="משוואה" r:id="rId3" imgW="2184400" imgH="419100" progId="Equation.3">
                  <p:embed/>
                </p:oleObj>
              </mc:Choice>
              <mc:Fallback>
                <p:oleObj name="משוואה" r:id="rId3" imgW="2184400" imgH="4191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523153"/>
                        <a:ext cx="45148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2415653" y="5029211"/>
            <a:ext cx="4395049" cy="1072056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682875" y="5303838"/>
          <a:ext cx="3943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7" name="משוואה" r:id="rId5" imgW="1600200" imgH="228600" progId="Equation.3">
                  <p:embed/>
                </p:oleObj>
              </mc:Choice>
              <mc:Fallback>
                <p:oleObj name="משוואה" r:id="rId5" imgW="1600200" imgH="2286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303838"/>
                        <a:ext cx="39433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51128"/>
            <a:ext cx="8226567" cy="511273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he-IL" sz="2400" dirty="0" smtClean="0"/>
              <a:t>MTM and MI are similar in spirit.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he-IL" sz="2400" dirty="0" smtClean="0"/>
              <a:t>While MI maximizes the </a:t>
            </a:r>
            <a:r>
              <a:rPr lang="en-US" altLang="he-IL" sz="2400" b="1" dirty="0" smtClean="0"/>
              <a:t>entropy reduction </a:t>
            </a:r>
            <a:r>
              <a:rPr lang="en-US" altLang="he-IL" sz="2400" dirty="0" smtClean="0"/>
              <a:t>in w given p, MTM maximizes the </a:t>
            </a:r>
            <a:r>
              <a:rPr lang="en-US" altLang="he-IL" sz="2400" b="1" dirty="0" smtClean="0"/>
              <a:t>variance reduction </a:t>
            </a:r>
            <a:r>
              <a:rPr lang="en-US" altLang="he-IL" sz="2400" dirty="0" smtClean="0"/>
              <a:t>in w given p.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9773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MTM and MI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1942" y="3246043"/>
          <a:ext cx="6801997" cy="26431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8728"/>
                <a:gridCol w="2393150"/>
                <a:gridCol w="2320119"/>
              </a:tblGrid>
              <a:tr h="575324">
                <a:tc>
                  <a:txBody>
                    <a:bodyPr/>
                    <a:lstStyle/>
                    <a:p>
                      <a:pPr algn="ctr"/>
                      <a:endParaRPr lang="en-US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MI</a:t>
                      </a:r>
                      <a:endParaRPr lang="en-US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MTM</a:t>
                      </a:r>
                      <a:endParaRPr lang="en-US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5558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Maximizes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Entropy 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Variance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Bin</a:t>
                      </a:r>
                      <a:r>
                        <a:rPr lang="en-US" sz="2000" b="1" kern="1200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size</a:t>
                      </a:r>
                      <a:endParaRPr lang="en-US" sz="2000" b="1" kern="1200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insensitive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Small samples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insensitive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961" y="2532591"/>
            <a:ext cx="8178800" cy="923330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5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Results</a:t>
            </a:r>
            <a:endParaRPr lang="en-US" sz="5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39240"/>
            <a:ext cx="8376920" cy="492462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he-IL" dirty="0" smtClean="0"/>
              <a:t>Serves as a building block in many applications.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he-IL" dirty="0" smtClean="0"/>
              <a:t>Applications: “patch based” methods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Image summarization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Image retargeting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Super resolution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Image </a:t>
            </a:r>
            <a:r>
              <a:rPr lang="en-US" altLang="he-IL" dirty="0" err="1" smtClean="0"/>
              <a:t>denoising</a:t>
            </a: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Tracking, Recognition, many more 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5537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Pattern Matching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09" y="1255594"/>
            <a:ext cx="5527345" cy="980957"/>
          </a:xfrm>
        </p:spPr>
        <p:txBody>
          <a:bodyPr/>
          <a:lstStyle/>
          <a:p>
            <a:r>
              <a:rPr lang="en-US" dirty="0" smtClean="0"/>
              <a:t>Minimum distance measure for each image column: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12" y="2606741"/>
            <a:ext cx="8561766" cy="36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785" y="448529"/>
            <a:ext cx="1942602" cy="196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54843" y="2797801"/>
            <a:ext cx="218366" cy="696026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33825" name="Picture 1"/>
          <p:cNvPicPr>
            <a:picLocks noChangeAspect="1" noChangeArrowheads="1"/>
          </p:cNvPicPr>
          <p:nvPr/>
        </p:nvPicPr>
        <p:blipFill>
          <a:blip r:embed="rId2" cstate="print"/>
          <a:srcRect l="2952"/>
          <a:stretch>
            <a:fillRect/>
          </a:stretch>
        </p:blipFill>
        <p:spPr bwMode="auto">
          <a:xfrm>
            <a:off x="1351129" y="779913"/>
            <a:ext cx="619338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331" y="5581935"/>
            <a:ext cx="799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latin typeface="+mj-lt"/>
                <a:cs typeface="Times New Roman" pitchFamily="18" charset="0"/>
              </a:rPr>
              <a:t>Non Monotonic mappings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 Detection rates (over 2000 image pattern pairs)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v.s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extremity of the applied tone mapping. 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301" y="1201003"/>
            <a:ext cx="5815458" cy="420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331" y="5581935"/>
            <a:ext cx="799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latin typeface="+mj-lt"/>
                <a:cs typeface="Times New Roman" pitchFamily="18" charset="0"/>
              </a:rPr>
              <a:t>Monotonic mappings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 Detection rates (over 2000 image pattern pairs)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v.s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extremity of the applied tone mapping. 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436" y="908486"/>
            <a:ext cx="5677469" cy="422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1570" y="5486401"/>
            <a:ext cx="772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+mj-lt"/>
                <a:cs typeface="Times New Roman" pitchFamily="18" charset="0"/>
              </a:rPr>
              <a:t>Performance of MI and MTM for various pattern sizes  and over various bin-sizes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20" y="667818"/>
            <a:ext cx="6381594" cy="46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1570" y="5718411"/>
            <a:ext cx="772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+mj-lt"/>
                <a:cs typeface="Times New Roman" pitchFamily="18" charset="0"/>
              </a:rPr>
              <a:t>Run time for various pattern size (in 512x512 image)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1732256"/>
            <a:ext cx="3048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975" y="1740194"/>
            <a:ext cx="329406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2195513" y="13518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Visual</a:t>
            </a:r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6342063" y="13502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731" y="161597"/>
            <a:ext cx="81788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Example Application: </a:t>
            </a:r>
            <a:b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Multi-Modal </a:t>
            </a:r>
            <a:r>
              <a:rPr lang="en-US" sz="4000" b="1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egistration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28" y="362936"/>
            <a:ext cx="7768130" cy="51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606" y="5549599"/>
            <a:ext cx="8341929" cy="9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43" y="414996"/>
            <a:ext cx="7787181" cy="51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90" y="5567907"/>
            <a:ext cx="7248690" cy="11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34" y="2087880"/>
            <a:ext cx="8215086" cy="37170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he-IL" sz="2400" dirty="0" smtClean="0">
                <a:sym typeface="Symbol"/>
              </a:rPr>
              <a:t>How can we distinguish between target and shadow?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8731" y="303491"/>
            <a:ext cx="8178800" cy="1323439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Example Application: </a:t>
            </a:r>
            <a:br>
              <a:rPr lang="en-US" sz="40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</a:br>
            <a:r>
              <a:rPr lang="en-US" sz="40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Shadow Detection</a:t>
            </a:r>
            <a:endParaRPr lang="en-US" sz="40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283650" name="Picture 2" descr="C:\Users\Toky\Research\MTM shadow\image_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3357406"/>
            <a:ext cx="3352800" cy="2743200"/>
          </a:xfrm>
          <a:prstGeom prst="rect">
            <a:avLst/>
          </a:prstGeom>
          <a:noFill/>
        </p:spPr>
      </p:pic>
      <p:pic>
        <p:nvPicPr>
          <p:cNvPr id="283651" name="Picture 3" descr="C:\Users\Toky\Research\MTM shadow\image_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939" y="3373555"/>
            <a:ext cx="33528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34517" y="614855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4248" y="6180083"/>
            <a:ext cx="332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frame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3893" y="4999247"/>
            <a:ext cx="3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Background Subtraction</a:t>
            </a:r>
            <a:endParaRPr lang="en-US" sz="2000" dirty="0"/>
          </a:p>
        </p:txBody>
      </p:sp>
      <p:pic>
        <p:nvPicPr>
          <p:cNvPr id="6" name="Picture 5" descr="backSub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41120"/>
            <a:ext cx="8610600" cy="49855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he-IL" dirty="0" smtClean="0"/>
              <a:t>Invariance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altLang="he-IL" dirty="0"/>
              <a:t>Find a signature that will be invariant to the deformation.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he-IL" dirty="0" smtClean="0"/>
              <a:t>Lose information. Weaken discriminative power.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he-IL" dirty="0" smtClean="0"/>
              <a:t>Canonization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he-IL" dirty="0" smtClean="0"/>
              <a:t>Transform into canonical position.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he-IL" dirty="0" smtClean="0"/>
              <a:t>Slow.</a:t>
            </a:r>
            <a:endParaRPr lang="en-US" altLang="he-IL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he-IL" dirty="0" smtClean="0"/>
              <a:t>Brute force search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he-IL" dirty="0" smtClean="0"/>
              <a:t>Search the entire deformation space.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he-IL" dirty="0" smtClean="0"/>
              <a:t>Slow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he-IL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5537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Dealing with Deformations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69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C:\Users\Toky\Research\MTM shadow\image_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3357406"/>
            <a:ext cx="3352800" cy="2743200"/>
          </a:xfrm>
          <a:prstGeom prst="rect">
            <a:avLst/>
          </a:prstGeom>
          <a:noFill/>
        </p:spPr>
      </p:pic>
      <p:pic>
        <p:nvPicPr>
          <p:cNvPr id="283651" name="Picture 3" descr="C:\Users\Toky\Research\MTM shadow\image_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939" y="3373555"/>
            <a:ext cx="33528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34517" y="614855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4248" y="6180083"/>
            <a:ext cx="332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frame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234" y="1341120"/>
            <a:ext cx="8215086" cy="44638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he-IL" sz="2400" b="1" dirty="0" smtClean="0">
                <a:sym typeface="Symbol"/>
              </a:rPr>
              <a:t>Assumption</a:t>
            </a:r>
            <a:r>
              <a:rPr lang="en-US" altLang="he-IL" sz="2400" dirty="0" smtClean="0">
                <a:sym typeface="Symbol"/>
              </a:rPr>
              <a:t>: Shadow areas are functionally dependent on the background model.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he-IL" sz="24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37490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gD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3893" y="4999247"/>
            <a:ext cx="3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MTM distance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gCl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3893" y="4999247"/>
            <a:ext cx="3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MTM distance 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96"/>
            <a:ext cx="8229600" cy="554099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 new distance measure that accounts for non-linear tone mappings.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An efficient scheme for applying over the entire image  (~1 convolution).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Statistically motivated.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 natural generalization of NCC.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Extension: Piecewise-linear tone mapping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Enables fewer bins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Robust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Solving using TDMA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Requires ~2 convolutions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904" y="343253"/>
            <a:ext cx="8178800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Conclusions:</a:t>
            </a:r>
            <a:endParaRPr lang="en-US" sz="40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8AEB-FBD5-49DB-A75E-B0E4A431C93C}" type="slidenum">
              <a:rPr lang="he-IL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0640" y="2333766"/>
            <a:ext cx="64617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 You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 bwMode="auto">
          <a:xfrm rot="5400000">
            <a:off x="5119853" y="5161249"/>
            <a:ext cx="1409491" cy="1076704"/>
          </a:xfrm>
          <a:custGeom>
            <a:avLst/>
            <a:gdLst>
              <a:gd name="connsiteX0" fmla="*/ 0 w 2112579"/>
              <a:gd name="connsiteY0" fmla="*/ 1453056 h 1453056"/>
              <a:gd name="connsiteX1" fmla="*/ 394138 w 2112579"/>
              <a:gd name="connsiteY1" fmla="*/ 790904 h 1453056"/>
              <a:gd name="connsiteX2" fmla="*/ 1182414 w 2112579"/>
              <a:gd name="connsiteY2" fmla="*/ 822435 h 1453056"/>
              <a:gd name="connsiteX3" fmla="*/ 1513490 w 2112579"/>
              <a:gd name="connsiteY3" fmla="*/ 585953 h 1453056"/>
              <a:gd name="connsiteX4" fmla="*/ 1781504 w 2112579"/>
              <a:gd name="connsiteY4" fmla="*/ 97221 h 1453056"/>
              <a:gd name="connsiteX5" fmla="*/ 2112579 w 2112579"/>
              <a:gd name="connsiteY5" fmla="*/ 2628 h 1453056"/>
              <a:gd name="connsiteX0" fmla="*/ 0 w 2230820"/>
              <a:gd name="connsiteY0" fmla="*/ 1608082 h 1608082"/>
              <a:gd name="connsiteX1" fmla="*/ 394138 w 2230820"/>
              <a:gd name="connsiteY1" fmla="*/ 945930 h 1608082"/>
              <a:gd name="connsiteX2" fmla="*/ 1182414 w 2230820"/>
              <a:gd name="connsiteY2" fmla="*/ 977461 h 1608082"/>
              <a:gd name="connsiteX3" fmla="*/ 1513490 w 2230820"/>
              <a:gd name="connsiteY3" fmla="*/ 740979 h 1608082"/>
              <a:gd name="connsiteX4" fmla="*/ 1781504 w 2230820"/>
              <a:gd name="connsiteY4" fmla="*/ 252247 h 1608082"/>
              <a:gd name="connsiteX5" fmla="*/ 2175641 w 2230820"/>
              <a:gd name="connsiteY5" fmla="*/ 15765 h 1608082"/>
              <a:gd name="connsiteX6" fmla="*/ 2112579 w 2230820"/>
              <a:gd name="connsiteY6" fmla="*/ 157654 h 1608082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613337 h 1615964"/>
              <a:gd name="connsiteX1" fmla="*/ 394138 w 2249213"/>
              <a:gd name="connsiteY1" fmla="*/ 951185 h 1615964"/>
              <a:gd name="connsiteX2" fmla="*/ 1182414 w 2249213"/>
              <a:gd name="connsiteY2" fmla="*/ 982716 h 1615964"/>
              <a:gd name="connsiteX3" fmla="*/ 1513490 w 2249213"/>
              <a:gd name="connsiteY3" fmla="*/ 746234 h 1615964"/>
              <a:gd name="connsiteX4" fmla="*/ 1781504 w 2249213"/>
              <a:gd name="connsiteY4" fmla="*/ 257502 h 1615964"/>
              <a:gd name="connsiteX5" fmla="*/ 2175641 w 2249213"/>
              <a:gd name="connsiteY5" fmla="*/ 21020 h 1615964"/>
              <a:gd name="connsiteX6" fmla="*/ 2222938 w 2249213"/>
              <a:gd name="connsiteY6" fmla="*/ 1613336 h 1615964"/>
              <a:gd name="connsiteX0" fmla="*/ 0 w 2233447"/>
              <a:gd name="connsiteY0" fmla="*/ 1613337 h 1615964"/>
              <a:gd name="connsiteX1" fmla="*/ 394138 w 2233447"/>
              <a:gd name="connsiteY1" fmla="*/ 951185 h 1615964"/>
              <a:gd name="connsiteX2" fmla="*/ 1182414 w 2233447"/>
              <a:gd name="connsiteY2" fmla="*/ 982716 h 1615964"/>
              <a:gd name="connsiteX3" fmla="*/ 1513490 w 2233447"/>
              <a:gd name="connsiteY3" fmla="*/ 746234 h 1615964"/>
              <a:gd name="connsiteX4" fmla="*/ 1781504 w 2233447"/>
              <a:gd name="connsiteY4" fmla="*/ 257502 h 1615964"/>
              <a:gd name="connsiteX5" fmla="*/ 2175641 w 2233447"/>
              <a:gd name="connsiteY5" fmla="*/ 21020 h 1615964"/>
              <a:gd name="connsiteX6" fmla="*/ 2222938 w 2233447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8664"/>
              <a:gd name="connsiteX1" fmla="*/ 394138 w 2222938"/>
              <a:gd name="connsiteY1" fmla="*/ 957535 h 1628664"/>
              <a:gd name="connsiteX2" fmla="*/ 1182414 w 2222938"/>
              <a:gd name="connsiteY2" fmla="*/ 989066 h 1628664"/>
              <a:gd name="connsiteX3" fmla="*/ 1513490 w 2222938"/>
              <a:gd name="connsiteY3" fmla="*/ 752584 h 1628664"/>
              <a:gd name="connsiteX4" fmla="*/ 1781504 w 2222938"/>
              <a:gd name="connsiteY4" fmla="*/ 263852 h 1628664"/>
              <a:gd name="connsiteX5" fmla="*/ 2188341 w 2222938"/>
              <a:gd name="connsiteY5" fmla="*/ 21020 h 1628664"/>
              <a:gd name="connsiteX6" fmla="*/ 2222938 w 2222938"/>
              <a:gd name="connsiteY6" fmla="*/ 1626036 h 1628664"/>
              <a:gd name="connsiteX0" fmla="*/ 0 w 2253483"/>
              <a:gd name="connsiteY0" fmla="*/ 1796028 h 1891862"/>
              <a:gd name="connsiteX1" fmla="*/ 394138 w 2253483"/>
              <a:gd name="connsiteY1" fmla="*/ 1133876 h 1891862"/>
              <a:gd name="connsiteX2" fmla="*/ 1182414 w 2253483"/>
              <a:gd name="connsiteY2" fmla="*/ 1165407 h 1891862"/>
              <a:gd name="connsiteX3" fmla="*/ 1513490 w 2253483"/>
              <a:gd name="connsiteY3" fmla="*/ 928925 h 1891862"/>
              <a:gd name="connsiteX4" fmla="*/ 1781504 w 2253483"/>
              <a:gd name="connsiteY4" fmla="*/ 440193 h 1891862"/>
              <a:gd name="connsiteX5" fmla="*/ 2188341 w 2253483"/>
              <a:gd name="connsiteY5" fmla="*/ 197361 h 1891862"/>
              <a:gd name="connsiteX6" fmla="*/ 2172356 w 2253483"/>
              <a:gd name="connsiteY6" fmla="*/ 1624359 h 1891862"/>
              <a:gd name="connsiteX7" fmla="*/ 2222938 w 2253483"/>
              <a:gd name="connsiteY7" fmla="*/ 1802377 h 1891862"/>
              <a:gd name="connsiteX0" fmla="*/ 0 w 2253483"/>
              <a:gd name="connsiteY0" fmla="*/ 1796028 h 1893978"/>
              <a:gd name="connsiteX1" fmla="*/ 394138 w 2253483"/>
              <a:gd name="connsiteY1" fmla="*/ 1133876 h 1893978"/>
              <a:gd name="connsiteX2" fmla="*/ 1182414 w 2253483"/>
              <a:gd name="connsiteY2" fmla="*/ 1165407 h 1893978"/>
              <a:gd name="connsiteX3" fmla="*/ 1513490 w 2253483"/>
              <a:gd name="connsiteY3" fmla="*/ 928925 h 1893978"/>
              <a:gd name="connsiteX4" fmla="*/ 1781504 w 2253483"/>
              <a:gd name="connsiteY4" fmla="*/ 440193 h 1893978"/>
              <a:gd name="connsiteX5" fmla="*/ 2188341 w 2253483"/>
              <a:gd name="connsiteY5" fmla="*/ 197361 h 1893978"/>
              <a:gd name="connsiteX6" fmla="*/ 2172356 w 2253483"/>
              <a:gd name="connsiteY6" fmla="*/ 1624359 h 1893978"/>
              <a:gd name="connsiteX7" fmla="*/ 1835588 w 2253483"/>
              <a:gd name="connsiteY7" fmla="*/ 1815077 h 1893978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1847411"/>
              <a:gd name="connsiteX1" fmla="*/ 394138 w 2256658"/>
              <a:gd name="connsiteY1" fmla="*/ 1157159 h 1847411"/>
              <a:gd name="connsiteX2" fmla="*/ 1182414 w 2256658"/>
              <a:gd name="connsiteY2" fmla="*/ 1188690 h 1847411"/>
              <a:gd name="connsiteX3" fmla="*/ 1513490 w 2256658"/>
              <a:gd name="connsiteY3" fmla="*/ 952208 h 1847411"/>
              <a:gd name="connsiteX4" fmla="*/ 1781504 w 2256658"/>
              <a:gd name="connsiteY4" fmla="*/ 463476 h 1847411"/>
              <a:gd name="connsiteX5" fmla="*/ 2188341 w 2256658"/>
              <a:gd name="connsiteY5" fmla="*/ 220644 h 1847411"/>
              <a:gd name="connsiteX6" fmla="*/ 2191406 w 2256658"/>
              <a:gd name="connsiteY6" fmla="*/ 1787342 h 1847411"/>
              <a:gd name="connsiteX7" fmla="*/ 1835588 w 2256658"/>
              <a:gd name="connsiteY7" fmla="*/ 1838360 h 1847411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9833"/>
              <a:gd name="connsiteY0" fmla="*/ 1826720 h 1899270"/>
              <a:gd name="connsiteX1" fmla="*/ 394138 w 2259833"/>
              <a:gd name="connsiteY1" fmla="*/ 1164568 h 1899270"/>
              <a:gd name="connsiteX2" fmla="*/ 1182414 w 2259833"/>
              <a:gd name="connsiteY2" fmla="*/ 1196099 h 1899270"/>
              <a:gd name="connsiteX3" fmla="*/ 1513490 w 2259833"/>
              <a:gd name="connsiteY3" fmla="*/ 959617 h 1899270"/>
              <a:gd name="connsiteX4" fmla="*/ 1781504 w 2259833"/>
              <a:gd name="connsiteY4" fmla="*/ 470885 h 1899270"/>
              <a:gd name="connsiteX5" fmla="*/ 2188341 w 2259833"/>
              <a:gd name="connsiteY5" fmla="*/ 228053 h 1899270"/>
              <a:gd name="connsiteX6" fmla="*/ 2210456 w 2259833"/>
              <a:gd name="connsiteY6" fmla="*/ 1839201 h 1899270"/>
              <a:gd name="connsiteX7" fmla="*/ 1835588 w 2259833"/>
              <a:gd name="connsiteY7" fmla="*/ 1845769 h 1899270"/>
              <a:gd name="connsiteX0" fmla="*/ 0 w 2259833"/>
              <a:gd name="connsiteY0" fmla="*/ 1826720 h 1854820"/>
              <a:gd name="connsiteX1" fmla="*/ 394138 w 2259833"/>
              <a:gd name="connsiteY1" fmla="*/ 1164568 h 1854820"/>
              <a:gd name="connsiteX2" fmla="*/ 1182414 w 2259833"/>
              <a:gd name="connsiteY2" fmla="*/ 1196099 h 1854820"/>
              <a:gd name="connsiteX3" fmla="*/ 1513490 w 2259833"/>
              <a:gd name="connsiteY3" fmla="*/ 959617 h 1854820"/>
              <a:gd name="connsiteX4" fmla="*/ 1781504 w 2259833"/>
              <a:gd name="connsiteY4" fmla="*/ 470885 h 1854820"/>
              <a:gd name="connsiteX5" fmla="*/ 2188341 w 2259833"/>
              <a:gd name="connsiteY5" fmla="*/ 228053 h 1854820"/>
              <a:gd name="connsiteX6" fmla="*/ 2210456 w 2259833"/>
              <a:gd name="connsiteY6" fmla="*/ 1839201 h 1854820"/>
              <a:gd name="connsiteX7" fmla="*/ 1835588 w 2259833"/>
              <a:gd name="connsiteY7" fmla="*/ 1845769 h 1854820"/>
              <a:gd name="connsiteX0" fmla="*/ 0 w 2259833"/>
              <a:gd name="connsiteY0" fmla="*/ 1826720 h 1858469"/>
              <a:gd name="connsiteX1" fmla="*/ 394138 w 2259833"/>
              <a:gd name="connsiteY1" fmla="*/ 1164568 h 1858469"/>
              <a:gd name="connsiteX2" fmla="*/ 1182414 w 2259833"/>
              <a:gd name="connsiteY2" fmla="*/ 1196099 h 1858469"/>
              <a:gd name="connsiteX3" fmla="*/ 1513490 w 2259833"/>
              <a:gd name="connsiteY3" fmla="*/ 959617 h 1858469"/>
              <a:gd name="connsiteX4" fmla="*/ 1781504 w 2259833"/>
              <a:gd name="connsiteY4" fmla="*/ 470885 h 1858469"/>
              <a:gd name="connsiteX5" fmla="*/ 2188341 w 2259833"/>
              <a:gd name="connsiteY5" fmla="*/ 228053 h 1858469"/>
              <a:gd name="connsiteX6" fmla="*/ 2210456 w 2259833"/>
              <a:gd name="connsiteY6" fmla="*/ 1839201 h 1858469"/>
              <a:gd name="connsiteX7" fmla="*/ 1835588 w 2259833"/>
              <a:gd name="connsiteY7" fmla="*/ 1858469 h 18584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43848"/>
              <a:gd name="connsiteY0" fmla="*/ 1814020 h 1845769"/>
              <a:gd name="connsiteX1" fmla="*/ 394138 w 2243848"/>
              <a:gd name="connsiteY1" fmla="*/ 1151868 h 1845769"/>
              <a:gd name="connsiteX2" fmla="*/ 1182414 w 2243848"/>
              <a:gd name="connsiteY2" fmla="*/ 1183399 h 1845769"/>
              <a:gd name="connsiteX3" fmla="*/ 1513490 w 2243848"/>
              <a:gd name="connsiteY3" fmla="*/ 946917 h 1845769"/>
              <a:gd name="connsiteX4" fmla="*/ 1781504 w 2243848"/>
              <a:gd name="connsiteY4" fmla="*/ 458185 h 1845769"/>
              <a:gd name="connsiteX5" fmla="*/ 2213741 w 2243848"/>
              <a:gd name="connsiteY5" fmla="*/ 228053 h 1845769"/>
              <a:gd name="connsiteX6" fmla="*/ 2210456 w 2243848"/>
              <a:gd name="connsiteY6" fmla="*/ 1826501 h 1845769"/>
              <a:gd name="connsiteX7" fmla="*/ 1835588 w 2243848"/>
              <a:gd name="connsiteY7" fmla="*/ 1845769 h 1845769"/>
              <a:gd name="connsiteX0" fmla="*/ 0 w 2243848"/>
              <a:gd name="connsiteY0" fmla="*/ 1674320 h 1706069"/>
              <a:gd name="connsiteX1" fmla="*/ 394138 w 2243848"/>
              <a:gd name="connsiteY1" fmla="*/ 1012168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43848"/>
              <a:gd name="connsiteY0" fmla="*/ 1674320 h 1706069"/>
              <a:gd name="connsiteX1" fmla="*/ 459493 w 2243848"/>
              <a:gd name="connsiteY1" fmla="*/ 780156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49869"/>
              <a:gd name="connsiteY0" fmla="*/ 1358854 h 1390603"/>
              <a:gd name="connsiteX1" fmla="*/ 459493 w 2249869"/>
              <a:gd name="connsiteY1" fmla="*/ 464690 h 1390603"/>
              <a:gd name="connsiteX2" fmla="*/ 1182414 w 2249869"/>
              <a:gd name="connsiteY2" fmla="*/ 728233 h 1390603"/>
              <a:gd name="connsiteX3" fmla="*/ 1513490 w 2249869"/>
              <a:gd name="connsiteY3" fmla="*/ 491751 h 1390603"/>
              <a:gd name="connsiteX4" fmla="*/ 1781504 w 2249869"/>
              <a:gd name="connsiteY4" fmla="*/ 3019 h 1390603"/>
              <a:gd name="connsiteX5" fmla="*/ 2235527 w 2249869"/>
              <a:gd name="connsiteY5" fmla="*/ 509866 h 1390603"/>
              <a:gd name="connsiteX6" fmla="*/ 2210456 w 2249869"/>
              <a:gd name="connsiteY6" fmla="*/ 1371335 h 1390603"/>
              <a:gd name="connsiteX7" fmla="*/ 1835588 w 2249869"/>
              <a:gd name="connsiteY7" fmla="*/ 1390603 h 1390603"/>
              <a:gd name="connsiteX0" fmla="*/ 0 w 2249869"/>
              <a:gd name="connsiteY0" fmla="*/ 1044955 h 1076704"/>
              <a:gd name="connsiteX1" fmla="*/ 459493 w 2249869"/>
              <a:gd name="connsiteY1" fmla="*/ 150791 h 1076704"/>
              <a:gd name="connsiteX2" fmla="*/ 1182414 w 2249869"/>
              <a:gd name="connsiteY2" fmla="*/ 414334 h 1076704"/>
              <a:gd name="connsiteX3" fmla="*/ 1513490 w 2249869"/>
              <a:gd name="connsiteY3" fmla="*/ 177852 h 1076704"/>
              <a:gd name="connsiteX4" fmla="*/ 1781504 w 2249869"/>
              <a:gd name="connsiteY4" fmla="*/ 3019 h 1076704"/>
              <a:gd name="connsiteX5" fmla="*/ 2235527 w 2249869"/>
              <a:gd name="connsiteY5" fmla="*/ 195967 h 1076704"/>
              <a:gd name="connsiteX6" fmla="*/ 2210456 w 2249869"/>
              <a:gd name="connsiteY6" fmla="*/ 1057436 h 1076704"/>
              <a:gd name="connsiteX7" fmla="*/ 1835588 w 2249869"/>
              <a:gd name="connsiteY7" fmla="*/ 1076704 h 10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869" h="1076704">
                <a:moveTo>
                  <a:pt x="0" y="1044955"/>
                </a:moveTo>
                <a:cubicBezTo>
                  <a:pt x="98534" y="766431"/>
                  <a:pt x="262424" y="255895"/>
                  <a:pt x="459493" y="150791"/>
                </a:cubicBezTo>
                <a:cubicBezTo>
                  <a:pt x="656562" y="45687"/>
                  <a:pt x="1006748" y="409824"/>
                  <a:pt x="1182414" y="414334"/>
                </a:cubicBezTo>
                <a:cubicBezTo>
                  <a:pt x="1358080" y="418844"/>
                  <a:pt x="1413642" y="246404"/>
                  <a:pt x="1513490" y="177852"/>
                </a:cubicBezTo>
                <a:cubicBezTo>
                  <a:pt x="1613338" y="109300"/>
                  <a:pt x="1661165" y="0"/>
                  <a:pt x="1781504" y="3019"/>
                </a:cubicBezTo>
                <a:cubicBezTo>
                  <a:pt x="1901843" y="6038"/>
                  <a:pt x="2049735" y="107614"/>
                  <a:pt x="2235527" y="195967"/>
                </a:cubicBezTo>
                <a:cubicBezTo>
                  <a:pt x="2249869" y="455770"/>
                  <a:pt x="2243848" y="787817"/>
                  <a:pt x="2210456" y="1057436"/>
                </a:cubicBezTo>
                <a:cubicBezTo>
                  <a:pt x="1808764" y="1073055"/>
                  <a:pt x="1832449" y="1045976"/>
                  <a:pt x="1835588" y="1076704"/>
                </a:cubicBezTo>
              </a:path>
            </a:pathLst>
          </a:custGeom>
          <a:solidFill>
            <a:srgbClr val="C7E6A4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79091" y="3758809"/>
            <a:ext cx="2995448" cy="1939158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8453120" cy="47417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he-IL" sz="2400" dirty="0"/>
              <a:t>In this work we deal only with </a:t>
            </a:r>
            <a:r>
              <a:rPr lang="en-US" altLang="he-IL" sz="2400" b="1" dirty="0"/>
              <a:t>tone </a:t>
            </a:r>
            <a:r>
              <a:rPr lang="en-US" altLang="he-IL" sz="2400" b="1" dirty="0" smtClean="0"/>
              <a:t>mapping </a:t>
            </a:r>
            <a:r>
              <a:rPr lang="en-US" altLang="he-IL" sz="2400" dirty="0" smtClean="0"/>
              <a:t>deformation.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he-IL" sz="2400" dirty="0" smtClean="0"/>
              <a:t>Commonly can be locally represented as a functional relationship between the sought pattern </a:t>
            </a:r>
            <a:r>
              <a:rPr lang="en-US" altLang="he-IL" sz="2400" b="1" i="1" dirty="0" smtClean="0"/>
              <a:t>p</a:t>
            </a:r>
            <a:r>
              <a:rPr lang="en-US" altLang="he-IL" sz="2400" dirty="0" smtClean="0"/>
              <a:t> and a candidate window </a:t>
            </a:r>
            <a:r>
              <a:rPr lang="en-US" altLang="he-IL" sz="2400" b="1" i="1" dirty="0" smtClean="0"/>
              <a:t>w</a:t>
            </a:r>
            <a:r>
              <a:rPr lang="en-US" altLang="he-IL" sz="2400" dirty="0" smtClean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6821"/>
            <a:ext cx="8178800" cy="1446550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Pattern matching under </a:t>
            </a:r>
            <a:b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Tone Mapping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355" y="3884933"/>
            <a:ext cx="255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i="1" dirty="0" smtClean="0"/>
              <a:t>w</a:t>
            </a:r>
            <a:r>
              <a:rPr lang="en-US" sz="3200" i="1" dirty="0" smtClean="0"/>
              <a:t>=M(</a:t>
            </a:r>
            <a:r>
              <a:rPr lang="en-US" sz="3200" b="1" i="1" dirty="0" smtClean="0"/>
              <a:t>p</a:t>
            </a:r>
            <a:r>
              <a:rPr lang="en-US" sz="3200" i="1" dirty="0" smtClean="0"/>
              <a:t>)</a:t>
            </a: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09103" y="4472415"/>
            <a:ext cx="2552171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20000"/>
              </a:lnSpc>
            </a:pPr>
            <a:r>
              <a:rPr lang="en-US" sz="2800" dirty="0" smtClean="0"/>
              <a:t>or</a:t>
            </a:r>
          </a:p>
          <a:p>
            <a:pPr algn="ctr" rtl="0"/>
            <a:r>
              <a:rPr lang="en-US" sz="3200" b="1" i="1" dirty="0" smtClean="0"/>
              <a:t>p</a:t>
            </a:r>
            <a:r>
              <a:rPr lang="en-US" sz="3200" i="1" dirty="0" smtClean="0"/>
              <a:t>=M(</a:t>
            </a:r>
            <a:r>
              <a:rPr lang="en-US" sz="3200" b="1" i="1" dirty="0" smtClean="0"/>
              <a:t>w</a:t>
            </a:r>
            <a:r>
              <a:rPr lang="en-US" sz="3200" i="1" dirty="0" smtClean="0"/>
              <a:t>)</a:t>
            </a:r>
            <a:endParaRPr lang="en-US" sz="3200" b="1" i="1" dirty="0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566556" y="3943334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 bwMode="auto">
          <a:xfrm>
            <a:off x="5288039" y="3357804"/>
            <a:ext cx="2237752" cy="1300402"/>
          </a:xfrm>
          <a:custGeom>
            <a:avLst/>
            <a:gdLst>
              <a:gd name="connsiteX0" fmla="*/ 0 w 2112579"/>
              <a:gd name="connsiteY0" fmla="*/ 1453056 h 1453056"/>
              <a:gd name="connsiteX1" fmla="*/ 394138 w 2112579"/>
              <a:gd name="connsiteY1" fmla="*/ 790904 h 1453056"/>
              <a:gd name="connsiteX2" fmla="*/ 1182414 w 2112579"/>
              <a:gd name="connsiteY2" fmla="*/ 822435 h 1453056"/>
              <a:gd name="connsiteX3" fmla="*/ 1513490 w 2112579"/>
              <a:gd name="connsiteY3" fmla="*/ 585953 h 1453056"/>
              <a:gd name="connsiteX4" fmla="*/ 1781504 w 2112579"/>
              <a:gd name="connsiteY4" fmla="*/ 97221 h 1453056"/>
              <a:gd name="connsiteX5" fmla="*/ 2112579 w 2112579"/>
              <a:gd name="connsiteY5" fmla="*/ 2628 h 1453056"/>
              <a:gd name="connsiteX0" fmla="*/ 0 w 2230820"/>
              <a:gd name="connsiteY0" fmla="*/ 1608082 h 1608082"/>
              <a:gd name="connsiteX1" fmla="*/ 394138 w 2230820"/>
              <a:gd name="connsiteY1" fmla="*/ 945930 h 1608082"/>
              <a:gd name="connsiteX2" fmla="*/ 1182414 w 2230820"/>
              <a:gd name="connsiteY2" fmla="*/ 977461 h 1608082"/>
              <a:gd name="connsiteX3" fmla="*/ 1513490 w 2230820"/>
              <a:gd name="connsiteY3" fmla="*/ 740979 h 1608082"/>
              <a:gd name="connsiteX4" fmla="*/ 1781504 w 2230820"/>
              <a:gd name="connsiteY4" fmla="*/ 252247 h 1608082"/>
              <a:gd name="connsiteX5" fmla="*/ 2175641 w 2230820"/>
              <a:gd name="connsiteY5" fmla="*/ 15765 h 1608082"/>
              <a:gd name="connsiteX6" fmla="*/ 2112579 w 2230820"/>
              <a:gd name="connsiteY6" fmla="*/ 157654 h 1608082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613337 h 1615964"/>
              <a:gd name="connsiteX1" fmla="*/ 394138 w 2249213"/>
              <a:gd name="connsiteY1" fmla="*/ 951185 h 1615964"/>
              <a:gd name="connsiteX2" fmla="*/ 1182414 w 2249213"/>
              <a:gd name="connsiteY2" fmla="*/ 982716 h 1615964"/>
              <a:gd name="connsiteX3" fmla="*/ 1513490 w 2249213"/>
              <a:gd name="connsiteY3" fmla="*/ 746234 h 1615964"/>
              <a:gd name="connsiteX4" fmla="*/ 1781504 w 2249213"/>
              <a:gd name="connsiteY4" fmla="*/ 257502 h 1615964"/>
              <a:gd name="connsiteX5" fmla="*/ 2175641 w 2249213"/>
              <a:gd name="connsiteY5" fmla="*/ 21020 h 1615964"/>
              <a:gd name="connsiteX6" fmla="*/ 2222938 w 2249213"/>
              <a:gd name="connsiteY6" fmla="*/ 1613336 h 1615964"/>
              <a:gd name="connsiteX0" fmla="*/ 0 w 2233447"/>
              <a:gd name="connsiteY0" fmla="*/ 1613337 h 1615964"/>
              <a:gd name="connsiteX1" fmla="*/ 394138 w 2233447"/>
              <a:gd name="connsiteY1" fmla="*/ 951185 h 1615964"/>
              <a:gd name="connsiteX2" fmla="*/ 1182414 w 2233447"/>
              <a:gd name="connsiteY2" fmla="*/ 982716 h 1615964"/>
              <a:gd name="connsiteX3" fmla="*/ 1513490 w 2233447"/>
              <a:gd name="connsiteY3" fmla="*/ 746234 h 1615964"/>
              <a:gd name="connsiteX4" fmla="*/ 1781504 w 2233447"/>
              <a:gd name="connsiteY4" fmla="*/ 257502 h 1615964"/>
              <a:gd name="connsiteX5" fmla="*/ 2175641 w 2233447"/>
              <a:gd name="connsiteY5" fmla="*/ 21020 h 1615964"/>
              <a:gd name="connsiteX6" fmla="*/ 2222938 w 2233447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8664"/>
              <a:gd name="connsiteX1" fmla="*/ 394138 w 2222938"/>
              <a:gd name="connsiteY1" fmla="*/ 957535 h 1628664"/>
              <a:gd name="connsiteX2" fmla="*/ 1182414 w 2222938"/>
              <a:gd name="connsiteY2" fmla="*/ 989066 h 1628664"/>
              <a:gd name="connsiteX3" fmla="*/ 1513490 w 2222938"/>
              <a:gd name="connsiteY3" fmla="*/ 752584 h 1628664"/>
              <a:gd name="connsiteX4" fmla="*/ 1781504 w 2222938"/>
              <a:gd name="connsiteY4" fmla="*/ 263852 h 1628664"/>
              <a:gd name="connsiteX5" fmla="*/ 2188341 w 2222938"/>
              <a:gd name="connsiteY5" fmla="*/ 21020 h 1628664"/>
              <a:gd name="connsiteX6" fmla="*/ 2222938 w 2222938"/>
              <a:gd name="connsiteY6" fmla="*/ 1626036 h 1628664"/>
              <a:gd name="connsiteX0" fmla="*/ 0 w 2253483"/>
              <a:gd name="connsiteY0" fmla="*/ 1796028 h 1891862"/>
              <a:gd name="connsiteX1" fmla="*/ 394138 w 2253483"/>
              <a:gd name="connsiteY1" fmla="*/ 1133876 h 1891862"/>
              <a:gd name="connsiteX2" fmla="*/ 1182414 w 2253483"/>
              <a:gd name="connsiteY2" fmla="*/ 1165407 h 1891862"/>
              <a:gd name="connsiteX3" fmla="*/ 1513490 w 2253483"/>
              <a:gd name="connsiteY3" fmla="*/ 928925 h 1891862"/>
              <a:gd name="connsiteX4" fmla="*/ 1781504 w 2253483"/>
              <a:gd name="connsiteY4" fmla="*/ 440193 h 1891862"/>
              <a:gd name="connsiteX5" fmla="*/ 2188341 w 2253483"/>
              <a:gd name="connsiteY5" fmla="*/ 197361 h 1891862"/>
              <a:gd name="connsiteX6" fmla="*/ 2172356 w 2253483"/>
              <a:gd name="connsiteY6" fmla="*/ 1624359 h 1891862"/>
              <a:gd name="connsiteX7" fmla="*/ 2222938 w 2253483"/>
              <a:gd name="connsiteY7" fmla="*/ 1802377 h 1891862"/>
              <a:gd name="connsiteX0" fmla="*/ 0 w 2253483"/>
              <a:gd name="connsiteY0" fmla="*/ 1796028 h 1893978"/>
              <a:gd name="connsiteX1" fmla="*/ 394138 w 2253483"/>
              <a:gd name="connsiteY1" fmla="*/ 1133876 h 1893978"/>
              <a:gd name="connsiteX2" fmla="*/ 1182414 w 2253483"/>
              <a:gd name="connsiteY2" fmla="*/ 1165407 h 1893978"/>
              <a:gd name="connsiteX3" fmla="*/ 1513490 w 2253483"/>
              <a:gd name="connsiteY3" fmla="*/ 928925 h 1893978"/>
              <a:gd name="connsiteX4" fmla="*/ 1781504 w 2253483"/>
              <a:gd name="connsiteY4" fmla="*/ 440193 h 1893978"/>
              <a:gd name="connsiteX5" fmla="*/ 2188341 w 2253483"/>
              <a:gd name="connsiteY5" fmla="*/ 197361 h 1893978"/>
              <a:gd name="connsiteX6" fmla="*/ 2172356 w 2253483"/>
              <a:gd name="connsiteY6" fmla="*/ 1624359 h 1893978"/>
              <a:gd name="connsiteX7" fmla="*/ 1835588 w 2253483"/>
              <a:gd name="connsiteY7" fmla="*/ 1815077 h 1893978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1847411"/>
              <a:gd name="connsiteX1" fmla="*/ 394138 w 2256658"/>
              <a:gd name="connsiteY1" fmla="*/ 1157159 h 1847411"/>
              <a:gd name="connsiteX2" fmla="*/ 1182414 w 2256658"/>
              <a:gd name="connsiteY2" fmla="*/ 1188690 h 1847411"/>
              <a:gd name="connsiteX3" fmla="*/ 1513490 w 2256658"/>
              <a:gd name="connsiteY3" fmla="*/ 952208 h 1847411"/>
              <a:gd name="connsiteX4" fmla="*/ 1781504 w 2256658"/>
              <a:gd name="connsiteY4" fmla="*/ 463476 h 1847411"/>
              <a:gd name="connsiteX5" fmla="*/ 2188341 w 2256658"/>
              <a:gd name="connsiteY5" fmla="*/ 220644 h 1847411"/>
              <a:gd name="connsiteX6" fmla="*/ 2191406 w 2256658"/>
              <a:gd name="connsiteY6" fmla="*/ 1787342 h 1847411"/>
              <a:gd name="connsiteX7" fmla="*/ 1835588 w 2256658"/>
              <a:gd name="connsiteY7" fmla="*/ 1838360 h 1847411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9833"/>
              <a:gd name="connsiteY0" fmla="*/ 1826720 h 1899270"/>
              <a:gd name="connsiteX1" fmla="*/ 394138 w 2259833"/>
              <a:gd name="connsiteY1" fmla="*/ 1164568 h 1899270"/>
              <a:gd name="connsiteX2" fmla="*/ 1182414 w 2259833"/>
              <a:gd name="connsiteY2" fmla="*/ 1196099 h 1899270"/>
              <a:gd name="connsiteX3" fmla="*/ 1513490 w 2259833"/>
              <a:gd name="connsiteY3" fmla="*/ 959617 h 1899270"/>
              <a:gd name="connsiteX4" fmla="*/ 1781504 w 2259833"/>
              <a:gd name="connsiteY4" fmla="*/ 470885 h 1899270"/>
              <a:gd name="connsiteX5" fmla="*/ 2188341 w 2259833"/>
              <a:gd name="connsiteY5" fmla="*/ 228053 h 1899270"/>
              <a:gd name="connsiteX6" fmla="*/ 2210456 w 2259833"/>
              <a:gd name="connsiteY6" fmla="*/ 1839201 h 1899270"/>
              <a:gd name="connsiteX7" fmla="*/ 1835588 w 2259833"/>
              <a:gd name="connsiteY7" fmla="*/ 1845769 h 1899270"/>
              <a:gd name="connsiteX0" fmla="*/ 0 w 2259833"/>
              <a:gd name="connsiteY0" fmla="*/ 1826720 h 1854820"/>
              <a:gd name="connsiteX1" fmla="*/ 394138 w 2259833"/>
              <a:gd name="connsiteY1" fmla="*/ 1164568 h 1854820"/>
              <a:gd name="connsiteX2" fmla="*/ 1182414 w 2259833"/>
              <a:gd name="connsiteY2" fmla="*/ 1196099 h 1854820"/>
              <a:gd name="connsiteX3" fmla="*/ 1513490 w 2259833"/>
              <a:gd name="connsiteY3" fmla="*/ 959617 h 1854820"/>
              <a:gd name="connsiteX4" fmla="*/ 1781504 w 2259833"/>
              <a:gd name="connsiteY4" fmla="*/ 470885 h 1854820"/>
              <a:gd name="connsiteX5" fmla="*/ 2188341 w 2259833"/>
              <a:gd name="connsiteY5" fmla="*/ 228053 h 1854820"/>
              <a:gd name="connsiteX6" fmla="*/ 2210456 w 2259833"/>
              <a:gd name="connsiteY6" fmla="*/ 1839201 h 1854820"/>
              <a:gd name="connsiteX7" fmla="*/ 1835588 w 2259833"/>
              <a:gd name="connsiteY7" fmla="*/ 1845769 h 1854820"/>
              <a:gd name="connsiteX0" fmla="*/ 0 w 2259833"/>
              <a:gd name="connsiteY0" fmla="*/ 1826720 h 1858469"/>
              <a:gd name="connsiteX1" fmla="*/ 394138 w 2259833"/>
              <a:gd name="connsiteY1" fmla="*/ 1164568 h 1858469"/>
              <a:gd name="connsiteX2" fmla="*/ 1182414 w 2259833"/>
              <a:gd name="connsiteY2" fmla="*/ 1196099 h 1858469"/>
              <a:gd name="connsiteX3" fmla="*/ 1513490 w 2259833"/>
              <a:gd name="connsiteY3" fmla="*/ 959617 h 1858469"/>
              <a:gd name="connsiteX4" fmla="*/ 1781504 w 2259833"/>
              <a:gd name="connsiteY4" fmla="*/ 470885 h 1858469"/>
              <a:gd name="connsiteX5" fmla="*/ 2188341 w 2259833"/>
              <a:gd name="connsiteY5" fmla="*/ 228053 h 1858469"/>
              <a:gd name="connsiteX6" fmla="*/ 2210456 w 2259833"/>
              <a:gd name="connsiteY6" fmla="*/ 1839201 h 1858469"/>
              <a:gd name="connsiteX7" fmla="*/ 1835588 w 2259833"/>
              <a:gd name="connsiteY7" fmla="*/ 1858469 h 18584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43848"/>
              <a:gd name="connsiteY0" fmla="*/ 1814020 h 1845769"/>
              <a:gd name="connsiteX1" fmla="*/ 394138 w 2243848"/>
              <a:gd name="connsiteY1" fmla="*/ 1151868 h 1845769"/>
              <a:gd name="connsiteX2" fmla="*/ 1182414 w 2243848"/>
              <a:gd name="connsiteY2" fmla="*/ 1183399 h 1845769"/>
              <a:gd name="connsiteX3" fmla="*/ 1513490 w 2243848"/>
              <a:gd name="connsiteY3" fmla="*/ 946917 h 1845769"/>
              <a:gd name="connsiteX4" fmla="*/ 1781504 w 2243848"/>
              <a:gd name="connsiteY4" fmla="*/ 458185 h 1845769"/>
              <a:gd name="connsiteX5" fmla="*/ 2213741 w 2243848"/>
              <a:gd name="connsiteY5" fmla="*/ 228053 h 1845769"/>
              <a:gd name="connsiteX6" fmla="*/ 2210456 w 2243848"/>
              <a:gd name="connsiteY6" fmla="*/ 1826501 h 1845769"/>
              <a:gd name="connsiteX7" fmla="*/ 1835588 w 2243848"/>
              <a:gd name="connsiteY7" fmla="*/ 1845769 h 1845769"/>
              <a:gd name="connsiteX0" fmla="*/ 0 w 2243848"/>
              <a:gd name="connsiteY0" fmla="*/ 1674320 h 1706069"/>
              <a:gd name="connsiteX1" fmla="*/ 394138 w 2243848"/>
              <a:gd name="connsiteY1" fmla="*/ 1012168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71144"/>
              <a:gd name="connsiteY0" fmla="*/ 1674320 h 1716067"/>
              <a:gd name="connsiteX1" fmla="*/ 394138 w 2271144"/>
              <a:gd name="connsiteY1" fmla="*/ 1012168 h 1716067"/>
              <a:gd name="connsiteX2" fmla="*/ 1182414 w 2271144"/>
              <a:gd name="connsiteY2" fmla="*/ 1043699 h 1716067"/>
              <a:gd name="connsiteX3" fmla="*/ 1513490 w 2271144"/>
              <a:gd name="connsiteY3" fmla="*/ 807217 h 1716067"/>
              <a:gd name="connsiteX4" fmla="*/ 1781504 w 2271144"/>
              <a:gd name="connsiteY4" fmla="*/ 318485 h 1716067"/>
              <a:gd name="connsiteX5" fmla="*/ 2213741 w 2271144"/>
              <a:gd name="connsiteY5" fmla="*/ 88353 h 1716067"/>
              <a:gd name="connsiteX6" fmla="*/ 2237752 w 2271144"/>
              <a:gd name="connsiteY6" fmla="*/ 1700448 h 1716067"/>
              <a:gd name="connsiteX7" fmla="*/ 1835588 w 2271144"/>
              <a:gd name="connsiteY7" fmla="*/ 1706069 h 1716067"/>
              <a:gd name="connsiteX0" fmla="*/ 0 w 2237752"/>
              <a:gd name="connsiteY0" fmla="*/ 1674320 h 1716067"/>
              <a:gd name="connsiteX1" fmla="*/ 394138 w 2237752"/>
              <a:gd name="connsiteY1" fmla="*/ 1012168 h 1716067"/>
              <a:gd name="connsiteX2" fmla="*/ 1182414 w 2237752"/>
              <a:gd name="connsiteY2" fmla="*/ 1043699 h 1716067"/>
              <a:gd name="connsiteX3" fmla="*/ 1513490 w 2237752"/>
              <a:gd name="connsiteY3" fmla="*/ 807217 h 1716067"/>
              <a:gd name="connsiteX4" fmla="*/ 1781504 w 2237752"/>
              <a:gd name="connsiteY4" fmla="*/ 318485 h 1716067"/>
              <a:gd name="connsiteX5" fmla="*/ 2213741 w 2237752"/>
              <a:gd name="connsiteY5" fmla="*/ 88353 h 1716067"/>
              <a:gd name="connsiteX6" fmla="*/ 2237752 w 2237752"/>
              <a:gd name="connsiteY6" fmla="*/ 1700448 h 1716067"/>
              <a:gd name="connsiteX7" fmla="*/ 1835588 w 2237752"/>
              <a:gd name="connsiteY7" fmla="*/ 1706069 h 1716067"/>
              <a:gd name="connsiteX0" fmla="*/ 0 w 2271144"/>
              <a:gd name="connsiteY0" fmla="*/ 1674320 h 1716067"/>
              <a:gd name="connsiteX1" fmla="*/ 394138 w 2271144"/>
              <a:gd name="connsiteY1" fmla="*/ 1012168 h 1716067"/>
              <a:gd name="connsiteX2" fmla="*/ 1182414 w 2271144"/>
              <a:gd name="connsiteY2" fmla="*/ 1043699 h 1716067"/>
              <a:gd name="connsiteX3" fmla="*/ 1513490 w 2271144"/>
              <a:gd name="connsiteY3" fmla="*/ 807217 h 1716067"/>
              <a:gd name="connsiteX4" fmla="*/ 1781504 w 2271144"/>
              <a:gd name="connsiteY4" fmla="*/ 318485 h 1716067"/>
              <a:gd name="connsiteX5" fmla="*/ 2213741 w 2271144"/>
              <a:gd name="connsiteY5" fmla="*/ 88353 h 1716067"/>
              <a:gd name="connsiteX6" fmla="*/ 2237752 w 2271144"/>
              <a:gd name="connsiteY6" fmla="*/ 1700448 h 1716067"/>
              <a:gd name="connsiteX7" fmla="*/ 1835588 w 2271144"/>
              <a:gd name="connsiteY7" fmla="*/ 1706069 h 1716067"/>
              <a:gd name="connsiteX0" fmla="*/ 0 w 2237752"/>
              <a:gd name="connsiteY0" fmla="*/ 1674320 h 1716067"/>
              <a:gd name="connsiteX1" fmla="*/ 394138 w 2237752"/>
              <a:gd name="connsiteY1" fmla="*/ 1012168 h 1716067"/>
              <a:gd name="connsiteX2" fmla="*/ 1182414 w 2237752"/>
              <a:gd name="connsiteY2" fmla="*/ 1043699 h 1716067"/>
              <a:gd name="connsiteX3" fmla="*/ 1513490 w 2237752"/>
              <a:gd name="connsiteY3" fmla="*/ 807217 h 1716067"/>
              <a:gd name="connsiteX4" fmla="*/ 1781504 w 2237752"/>
              <a:gd name="connsiteY4" fmla="*/ 318485 h 1716067"/>
              <a:gd name="connsiteX5" fmla="*/ 2213741 w 2237752"/>
              <a:gd name="connsiteY5" fmla="*/ 88353 h 1716067"/>
              <a:gd name="connsiteX6" fmla="*/ 2237752 w 2237752"/>
              <a:gd name="connsiteY6" fmla="*/ 1700448 h 1716067"/>
              <a:gd name="connsiteX7" fmla="*/ 1835588 w 2237752"/>
              <a:gd name="connsiteY7" fmla="*/ 1706069 h 17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752" h="1716067">
                <a:moveTo>
                  <a:pt x="0" y="1674320"/>
                </a:moveTo>
                <a:cubicBezTo>
                  <a:pt x="98534" y="1395796"/>
                  <a:pt x="197069" y="1117272"/>
                  <a:pt x="394138" y="1012168"/>
                </a:cubicBezTo>
                <a:cubicBezTo>
                  <a:pt x="591207" y="907064"/>
                  <a:pt x="995855" y="1077857"/>
                  <a:pt x="1182414" y="1043699"/>
                </a:cubicBezTo>
                <a:cubicBezTo>
                  <a:pt x="1368973" y="1009541"/>
                  <a:pt x="1413642" y="928086"/>
                  <a:pt x="1513490" y="807217"/>
                </a:cubicBezTo>
                <a:cubicBezTo>
                  <a:pt x="1613338" y="686348"/>
                  <a:pt x="1664796" y="438296"/>
                  <a:pt x="1781504" y="318485"/>
                </a:cubicBezTo>
                <a:cubicBezTo>
                  <a:pt x="1898213" y="198674"/>
                  <a:pt x="2027949" y="0"/>
                  <a:pt x="2213741" y="88353"/>
                </a:cubicBezTo>
                <a:cubicBezTo>
                  <a:pt x="2228083" y="348156"/>
                  <a:pt x="2230201" y="1376238"/>
                  <a:pt x="2237752" y="1700448"/>
                </a:cubicBezTo>
                <a:cubicBezTo>
                  <a:pt x="1836060" y="1716067"/>
                  <a:pt x="1832449" y="1675341"/>
                  <a:pt x="1835588" y="1706069"/>
                </a:cubicBezTo>
              </a:path>
            </a:pathLst>
          </a:custGeom>
          <a:solidFill>
            <a:srgbClr val="C7E6A4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278622" y="4652223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4479311" y="5573436"/>
            <a:ext cx="1624642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308192" y="6400728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99790" y="447692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p</a:t>
            </a:r>
            <a:endParaRPr lang="en-US" sz="2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66008" y="282569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w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832803" y="617083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err="1" smtClean="0"/>
              <a:t>V</a:t>
            </a:r>
            <a:r>
              <a:rPr lang="en-US" sz="2000" baseline="-25000" dirty="0" err="1" smtClean="0"/>
              <a:t>p</a:t>
            </a:r>
            <a:endParaRPr lang="en-US" sz="2000" baseline="-25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638" y="2949447"/>
            <a:ext cx="708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987" y="256180"/>
            <a:ext cx="7296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375" y="5657695"/>
            <a:ext cx="818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Joint histograms of two images taken under different illumination conditions and different camera photometric parameters.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5407573" y="2049518"/>
            <a:ext cx="1087820" cy="2475186"/>
          </a:xfrm>
          <a:custGeom>
            <a:avLst/>
            <a:gdLst>
              <a:gd name="connsiteX0" fmla="*/ 520261 w 1087820"/>
              <a:gd name="connsiteY0" fmla="*/ 0 h 2475186"/>
              <a:gd name="connsiteX1" fmla="*/ 94593 w 1087820"/>
              <a:gd name="connsiteY1" fmla="*/ 1072055 h 2475186"/>
              <a:gd name="connsiteX2" fmla="*/ 1087820 w 1087820"/>
              <a:gd name="connsiteY2" fmla="*/ 2475186 h 24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0" h="2475186">
                <a:moveTo>
                  <a:pt x="520261" y="0"/>
                </a:moveTo>
                <a:cubicBezTo>
                  <a:pt x="260130" y="329762"/>
                  <a:pt x="0" y="659524"/>
                  <a:pt x="94593" y="1072055"/>
                </a:cubicBezTo>
                <a:cubicBezTo>
                  <a:pt x="189186" y="1484586"/>
                  <a:pt x="638503" y="1979886"/>
                  <a:pt x="1087820" y="2475186"/>
                </a:cubicBezTo>
              </a:path>
            </a:pathLst>
          </a:cu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911" y="3098039"/>
            <a:ext cx="3422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From Kagarlitsky, Moses, and  Hel-Or,  ICCV 2010.</a:t>
            </a:r>
            <a:endParaRPr lang="en-US" sz="1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002505" y="2661314"/>
            <a:ext cx="2429302" cy="982639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34662"/>
            <a:ext cx="8068441" cy="48873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Given a pattern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p</a:t>
            </a:r>
            <a:r>
              <a:rPr lang="en-US" altLang="he-IL" sz="2400" dirty="0" smtClean="0"/>
              <a:t> and a candidate window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w  </a:t>
            </a:r>
            <a:r>
              <a:rPr lang="en-US" altLang="he-IL" sz="2400" dirty="0" smtClean="0"/>
              <a:t>a </a:t>
            </a:r>
            <a:r>
              <a:rPr lang="en-US" altLang="he-IL" sz="2400" b="1" i="1" dirty="0" smtClean="0"/>
              <a:t>distance metric </a:t>
            </a:r>
            <a:r>
              <a:rPr lang="en-US" altLang="he-IL" sz="2400" dirty="0" smtClean="0"/>
              <a:t>must be defined, according to which </a:t>
            </a:r>
            <a:r>
              <a:rPr lang="en-US" altLang="he-IL" sz="2400" dirty="0" err="1" smtClean="0"/>
              <a:t>matchings</a:t>
            </a:r>
            <a:r>
              <a:rPr lang="en-US" altLang="he-IL" sz="2400" dirty="0" smtClean="0"/>
              <a:t> are determined: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Desired properties of </a:t>
            </a:r>
            <a:r>
              <a:rPr lang="en-US" altLang="he-IL" sz="2400" i="1" dirty="0" smtClean="0"/>
              <a:t>D</a:t>
            </a:r>
            <a:r>
              <a:rPr lang="en-US" altLang="he-IL" sz="2400" dirty="0" smtClean="0"/>
              <a:t>(</a:t>
            </a:r>
            <a:r>
              <a:rPr lang="en-US" altLang="he-IL" sz="2400" b="1" i="1" dirty="0" err="1" smtClean="0"/>
              <a:t>p</a:t>
            </a:r>
            <a:r>
              <a:rPr lang="en-US" altLang="he-IL" sz="2400" dirty="0" err="1" smtClean="0"/>
              <a:t>,</a:t>
            </a:r>
            <a:r>
              <a:rPr lang="en-US" altLang="he-IL" sz="2400" b="1" i="1" dirty="0" err="1" smtClean="0"/>
              <a:t>w</a:t>
            </a:r>
            <a:r>
              <a:rPr lang="en-US" altLang="he-IL" sz="2400" dirty="0" smtClean="0"/>
              <a:t>) :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Discriminative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Robust to Noise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Invariant to some deformations: </a:t>
            </a:r>
            <a:r>
              <a:rPr lang="en-US" altLang="he-IL" b="1" dirty="0" smtClean="0"/>
              <a:t>tone mapping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to execute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Distance Metric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9077" y="282202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D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n-US" sz="3600" b="1" i="1" dirty="0" err="1" smtClean="0">
                <a:solidFill>
                  <a:srgbClr val="C00000"/>
                </a:solidFill>
              </a:rPr>
              <a:t>p</a:t>
            </a:r>
            <a:r>
              <a:rPr lang="en-US" sz="3600" dirty="0" err="1" smtClean="0">
                <a:solidFill>
                  <a:srgbClr val="C00000"/>
                </a:solidFill>
              </a:rPr>
              <a:t>,</a:t>
            </a:r>
            <a:r>
              <a:rPr lang="en-US" sz="3600" b="1" i="1" dirty="0" err="1" smtClean="0">
                <a:solidFill>
                  <a:srgbClr val="C00000"/>
                </a:solidFill>
              </a:rPr>
              <a:t>w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965" y="359777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/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Possible Tone Mappings</a:t>
            </a:r>
            <a:endParaRPr lang="en-US" sz="4400" b="1" kern="1200" dirty="0">
              <a:ln w="11430"/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485632" y="2406089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1181932" y="3114978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1169224" y="1980567"/>
            <a:ext cx="1481959" cy="113511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361596" y="2460680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044248" y="3155921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4556442" y="1942688"/>
            <a:ext cx="2301794" cy="96168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500470" y="4704330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185240" y="5413219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1231358" y="4123781"/>
            <a:ext cx="2538249" cy="1274379"/>
          </a:xfrm>
          <a:custGeom>
            <a:avLst/>
            <a:gdLst>
              <a:gd name="connsiteX0" fmla="*/ 0 w 2538249"/>
              <a:gd name="connsiteY0" fmla="*/ 1274379 h 1274379"/>
              <a:gd name="connsiteX1" fmla="*/ 630621 w 2538249"/>
              <a:gd name="connsiteY1" fmla="*/ 738351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249" h="1274379">
                <a:moveTo>
                  <a:pt x="0" y="1274379"/>
                </a:moveTo>
                <a:cubicBezTo>
                  <a:pt x="161596" y="1064172"/>
                  <a:pt x="323193" y="853965"/>
                  <a:pt x="630621" y="738351"/>
                </a:cubicBezTo>
                <a:cubicBezTo>
                  <a:pt x="938049" y="622737"/>
                  <a:pt x="1566042" y="688427"/>
                  <a:pt x="1844566" y="580696"/>
                </a:cubicBezTo>
                <a:cubicBezTo>
                  <a:pt x="2123090" y="472965"/>
                  <a:pt x="2186152" y="183931"/>
                  <a:pt x="2301766" y="91965"/>
                </a:cubicBezTo>
                <a:cubicBezTo>
                  <a:pt x="2417380" y="0"/>
                  <a:pt x="2477814" y="14451"/>
                  <a:pt x="2538249" y="28903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093674" y="4143706"/>
            <a:ext cx="2538249" cy="1295400"/>
          </a:xfrm>
          <a:custGeom>
            <a:avLst/>
            <a:gdLst>
              <a:gd name="connsiteX0" fmla="*/ 0 w 2538249"/>
              <a:gd name="connsiteY0" fmla="*/ 1274379 h 1274379"/>
              <a:gd name="connsiteX1" fmla="*/ 630621 w 2538249"/>
              <a:gd name="connsiteY1" fmla="*/ 738351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  <a:gd name="connsiteX0" fmla="*/ 0 w 2538249"/>
              <a:gd name="connsiteY0" fmla="*/ 1274379 h 1274379"/>
              <a:gd name="connsiteX1" fmla="*/ 630621 w 2538249"/>
              <a:gd name="connsiteY1" fmla="*/ 249620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  <a:gd name="connsiteX0" fmla="*/ 0 w 2538249"/>
              <a:gd name="connsiteY0" fmla="*/ 1295400 h 1295400"/>
              <a:gd name="connsiteX1" fmla="*/ 630621 w 2538249"/>
              <a:gd name="connsiteY1" fmla="*/ 270641 h 1295400"/>
              <a:gd name="connsiteX2" fmla="*/ 1813035 w 2538249"/>
              <a:gd name="connsiteY2" fmla="*/ 727841 h 1295400"/>
              <a:gd name="connsiteX3" fmla="*/ 2301766 w 2538249"/>
              <a:gd name="connsiteY3" fmla="*/ 112986 h 1295400"/>
              <a:gd name="connsiteX4" fmla="*/ 2538249 w 2538249"/>
              <a:gd name="connsiteY4" fmla="*/ 4992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249" h="1295400">
                <a:moveTo>
                  <a:pt x="0" y="1295400"/>
                </a:moveTo>
                <a:cubicBezTo>
                  <a:pt x="161596" y="1085193"/>
                  <a:pt x="328449" y="365234"/>
                  <a:pt x="630621" y="270641"/>
                </a:cubicBezTo>
                <a:cubicBezTo>
                  <a:pt x="932793" y="176048"/>
                  <a:pt x="1534511" y="754117"/>
                  <a:pt x="1813035" y="727841"/>
                </a:cubicBezTo>
                <a:cubicBezTo>
                  <a:pt x="2091559" y="701565"/>
                  <a:pt x="2180897" y="225972"/>
                  <a:pt x="2301766" y="112986"/>
                </a:cubicBezTo>
                <a:cubicBezTo>
                  <a:pt x="2422635" y="0"/>
                  <a:pt x="2477814" y="35472"/>
                  <a:pt x="2538249" y="49924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085191" y="5462395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4402539" y="4767154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1977" y="3248167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/>
              <a:t>identity mapping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1851" y="3236791"/>
            <a:ext cx="186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/>
              <a:t>affine mapping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1380" y="5545538"/>
            <a:ext cx="242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/>
              <a:t>monotonic mapping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15027" y="5561458"/>
            <a:ext cx="293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/>
              <a:t>non-monotonic mapping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58610</TotalTime>
  <Words>1365</Words>
  <Application>Microsoft Office PowerPoint</Application>
  <PresentationFormat>On-screen Show (4:3)</PresentationFormat>
  <Paragraphs>375</Paragraphs>
  <Slides>54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2_Default Design</vt:lpstr>
      <vt:lpstr>משוואה</vt:lpstr>
      <vt:lpstr>Equation</vt:lpstr>
      <vt:lpstr>PowerPoint Presentation</vt:lpstr>
      <vt:lpstr>Dense Pattern Matching</vt:lpstr>
      <vt:lpstr>Possible Deformations</vt:lpstr>
      <vt:lpstr>Pattern Matching</vt:lpstr>
      <vt:lpstr>Dealing with Deformations</vt:lpstr>
      <vt:lpstr>Pattern matching under  Tone Mapping</vt:lpstr>
      <vt:lpstr>PowerPoint Presentation</vt:lpstr>
      <vt:lpstr>Distance Metric</vt:lpstr>
      <vt:lpstr>Possible Tone Mappings</vt:lpstr>
      <vt:lpstr>Common Distance Metrics</vt:lpstr>
      <vt:lpstr>PowerPoint Presentation</vt:lpstr>
      <vt:lpstr>PowerPoint Presentation</vt:lpstr>
      <vt:lpstr>PowerPoint Presentation</vt:lpstr>
      <vt:lpstr>The Joint Histogram</vt:lpstr>
      <vt:lpstr>Joint Histograms and MI</vt:lpstr>
      <vt:lpstr>Joint Histograms and MI</vt:lpstr>
      <vt:lpstr>MI as a Distance Measure: </vt:lpstr>
      <vt:lpstr>Proposed Approach:  Matching by Tone Mapping (MTM)</vt:lpstr>
      <vt:lpstr>Matching by Tone Mapping (MTM)</vt:lpstr>
      <vt:lpstr>How can MTM be calculated efficiently?</vt:lpstr>
      <vt:lpstr>MTM as a linear 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Pattern Matching</vt:lpstr>
      <vt:lpstr>PowerPoint Presentation</vt:lpstr>
      <vt:lpstr>PowerPoint Presentation</vt:lpstr>
      <vt:lpstr>PowerPoint Presentation</vt:lpstr>
      <vt:lpstr>Complexity</vt:lpstr>
      <vt:lpstr>MTM: Statistical Properties</vt:lpstr>
      <vt:lpstr>PowerPoint Presentation</vt:lpstr>
      <vt:lpstr>Observations:</vt:lpstr>
      <vt:lpstr>PowerPoint Presentation</vt:lpstr>
      <vt:lpstr>Observations:</vt:lpstr>
      <vt:lpstr>MTM and MI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Application:  Shadow Detection</vt:lpstr>
      <vt:lpstr>PowerPoint Presentation</vt:lpstr>
      <vt:lpstr>PowerPoint Presentation</vt:lpstr>
      <vt:lpstr>PowerPoint Presentation</vt:lpstr>
      <vt:lpstr>PowerPoint Presentation</vt:lpstr>
      <vt:lpstr>Conclusions:</vt:lpstr>
      <vt:lpstr>PowerPoint Presentation</vt:lpstr>
    </vt:vector>
  </TitlesOfParts>
  <Company>idc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Class-4 Stereo</dc:title>
  <dc:creator>idc</dc:creator>
  <cp:lastModifiedBy> Toky</cp:lastModifiedBy>
  <cp:revision>1357</cp:revision>
  <cp:lastPrinted>2000-05-02T13:24:27Z</cp:lastPrinted>
  <dcterms:created xsi:type="dcterms:W3CDTF">1999-12-13T07:22:19Z</dcterms:created>
  <dcterms:modified xsi:type="dcterms:W3CDTF">2011-11-29T19:13:30Z</dcterms:modified>
</cp:coreProperties>
</file>